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6" r:id="rId6"/>
    <p:sldId id="267" r:id="rId7"/>
    <p:sldId id="268" r:id="rId8"/>
    <p:sldId id="272" r:id="rId9"/>
    <p:sldId id="269" r:id="rId10"/>
    <p:sldId id="271" r:id="rId11"/>
    <p:sldId id="273" r:id="rId12"/>
    <p:sldId id="263" r:id="rId13"/>
    <p:sldId id="274" r:id="rId14"/>
    <p:sldId id="275" r:id="rId15"/>
    <p:sldId id="276" r:id="rId16"/>
    <p:sldId id="264" r:id="rId17"/>
    <p:sldId id="277" r:id="rId18"/>
    <p:sldId id="278" r:id="rId19"/>
    <p:sldId id="279" r:id="rId20"/>
    <p:sldId id="270" r:id="rId21"/>
    <p:sldId id="281" r:id="rId22"/>
    <p:sldId id="265" r:id="rId23"/>
    <p:sldId id="286" r:id="rId24"/>
    <p:sldId id="283" r:id="rId25"/>
    <p:sldId id="284" r:id="rId26"/>
    <p:sldId id="282" r:id="rId27"/>
    <p:sldId id="285" r:id="rId28"/>
    <p:sldId id="259" r:id="rId29"/>
    <p:sldId id="292" r:id="rId30"/>
    <p:sldId id="29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7F1"/>
    <a:srgbClr val="C2E2E8"/>
    <a:srgbClr val="A3DBE6"/>
    <a:srgbClr val="445469"/>
    <a:srgbClr val="8EC9D2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84" y="1026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8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4A94A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2.5</c:v>
                </c:pt>
                <c:pt idx="2">
                  <c:v>4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49-4591-A1CA-FC6BCBE471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7E61E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4.2</c:v>
                </c:pt>
                <c:pt idx="2">
                  <c:v>1.5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49-4591-A1CA-FC6BCBE47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105144"/>
        <c:axId val="471107496"/>
      </c:barChart>
      <c:catAx>
        <c:axId val="4711051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1107496"/>
        <c:crosses val="autoZero"/>
        <c:auto val="1"/>
        <c:lblAlgn val="ctr"/>
        <c:lblOffset val="100"/>
        <c:noMultiLvlLbl val="0"/>
      </c:catAx>
      <c:valAx>
        <c:axId val="47110749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110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9340354929676553"/>
          <c:y val="0.94410980277011336"/>
          <c:w val="0.10853760061910429"/>
          <c:h val="5.45257959957406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74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9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1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32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2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98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22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5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6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21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48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D5899-8B80-45D7-87FB-0BC322A4AB4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01C7C-7B58-490D-9529-DEE2BFE9F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10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出自【趣你的PPT】(微信:qunideppt)：最优质的PPT资源库"/>
          <p:cNvSpPr txBox="1"/>
          <p:nvPr/>
        </p:nvSpPr>
        <p:spPr>
          <a:xfrm>
            <a:off x="7699626" y="2149901"/>
            <a:ext cx="365356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50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</a:defRPr>
            </a:lvl1pPr>
          </a:lstStyle>
          <a:p>
            <a:r>
              <a:rPr lang="en-US" altLang="zh-CN" sz="13800" dirty="0">
                <a:solidFill>
                  <a:schemeClr val="bg2">
                    <a:lumMod val="10000"/>
                  </a:schemeClr>
                </a:solidFill>
              </a:rPr>
              <a:t>2016</a:t>
            </a:r>
            <a:endParaRPr lang="zh-CN" altLang="en-US" sz="13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551876" y="4478171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600" i="0" u="none" strike="noStrike" cap="none" spc="0" normalizeH="0" baseline="0">
                <a:ln>
                  <a:noFill/>
                </a:ln>
                <a:solidFill>
                  <a:srgbClr val="3780D1"/>
                </a:solidFill>
                <a:effectLst/>
                <a:uLnTx/>
                <a:uFillTx/>
                <a:latin typeface="Arial" panose="020F0502020204030204"/>
                <a:ea typeface="微软雅黑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sz="6000" b="1" dirty="0">
                <a:solidFill>
                  <a:srgbClr val="394AA2"/>
                </a:solidFill>
              </a:rPr>
              <a:t>年终工作</a:t>
            </a:r>
            <a:r>
              <a:rPr lang="zh-CN" altLang="en-US" sz="6000" dirty="0">
                <a:solidFill>
                  <a:srgbClr val="181717"/>
                </a:solidFill>
              </a:rPr>
              <a:t>总结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51876" y="5493834"/>
            <a:ext cx="4801314" cy="369332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600" i="0" u="none" strike="noStrike" cap="none" spc="0" normalizeH="0" baseline="0">
                <a:ln>
                  <a:noFill/>
                </a:ln>
                <a:solidFill>
                  <a:srgbClr val="3780D1"/>
                </a:solidFill>
                <a:effectLst/>
                <a:uLnTx/>
                <a:uFillTx/>
                <a:latin typeface="Arial" panose="020F0502020204030204"/>
                <a:ea typeface="微软雅黑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dist"/>
            <a:r>
              <a:rPr lang="en-US" altLang="zh-CN" sz="1800" dirty="0">
                <a:solidFill>
                  <a:srgbClr val="18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BUSINESS TEMPLATE</a:t>
            </a:r>
            <a:endParaRPr lang="zh-CN" altLang="en-US" sz="1800" dirty="0">
              <a:solidFill>
                <a:srgbClr val="18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出自【趣你的PPT】(微信:qunideppt)：最优质的PPT资源库"/>
          <p:cNvCxnSpPr/>
          <p:nvPr/>
        </p:nvCxnSpPr>
        <p:spPr>
          <a:xfrm>
            <a:off x="6715341" y="4215876"/>
            <a:ext cx="4477732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6715341" y="4288170"/>
            <a:ext cx="4477732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出自【趣你的PPT】(微信:qunideppt)：最优质的PPT资源库"/>
          <p:cNvSpPr txBox="1"/>
          <p:nvPr/>
        </p:nvSpPr>
        <p:spPr>
          <a:xfrm>
            <a:off x="7437120" y="5912520"/>
            <a:ext cx="23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汇报人：趣你的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9401146" y="5912520"/>
            <a:ext cx="195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</a:p>
        </p:txBody>
      </p:sp>
    </p:spTree>
    <p:extLst>
      <p:ext uri="{BB962C8B-B14F-4D97-AF65-F5344CB8AC3E}">
        <p14:creationId xmlns:p14="http://schemas.microsoft.com/office/powerpoint/2010/main" val="156307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664" y="321652"/>
            <a:ext cx="3906672" cy="4869618"/>
          </a:xfrm>
          <a:prstGeom prst="rect">
            <a:avLst/>
          </a:pr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662" y="625150"/>
            <a:ext cx="3731075" cy="4566300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32363" y="4221090"/>
            <a:ext cx="2168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18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18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3198019" y="4908478"/>
            <a:ext cx="5637213" cy="47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>
            <a:off x="3933689" y="4908478"/>
            <a:ext cx="4324622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7770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 flipH="1">
            <a:off x="4046538" y="2371725"/>
            <a:ext cx="1636712" cy="1927225"/>
          </a:xfrm>
          <a:custGeom>
            <a:avLst/>
            <a:gdLst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914399 w 1899473"/>
              <a:gd name="connsiteY0" fmla="*/ 2235198 h 2235198"/>
              <a:gd name="connsiteX1" fmla="*/ 0 w 1899473"/>
              <a:gd name="connsiteY1" fmla="*/ 0 h 2235198"/>
              <a:gd name="connsiteX2" fmla="*/ 1899473 w 1899473"/>
              <a:gd name="connsiteY2" fmla="*/ 2235198 h 2235198"/>
              <a:gd name="connsiteX3" fmla="*/ 914399 w 1899473"/>
              <a:gd name="connsiteY3" fmla="*/ 2235198 h 223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9473" h="2235198">
                <a:moveTo>
                  <a:pt x="914399" y="2235198"/>
                </a:moveTo>
                <a:cubicBezTo>
                  <a:pt x="957942" y="1025675"/>
                  <a:pt x="551543" y="599923"/>
                  <a:pt x="0" y="0"/>
                </a:cubicBezTo>
                <a:cubicBezTo>
                  <a:pt x="429958" y="62894"/>
                  <a:pt x="1716258" y="459618"/>
                  <a:pt x="1899473" y="2235198"/>
                </a:cubicBezTo>
                <a:cubicBezTo>
                  <a:pt x="1440486" y="1959427"/>
                  <a:pt x="1242757" y="1988455"/>
                  <a:pt x="914399" y="2235198"/>
                </a:cubicBezTo>
                <a:close/>
              </a:path>
            </a:pathLst>
          </a:cu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062538" y="2346325"/>
            <a:ext cx="850900" cy="1952625"/>
          </a:xfrm>
          <a:custGeom>
            <a:avLst/>
            <a:gdLst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0 w 986319"/>
              <a:gd name="connsiteY0" fmla="*/ 2264227 h 2264227"/>
              <a:gd name="connsiteX1" fmla="*/ 0 w 986319"/>
              <a:gd name="connsiteY1" fmla="*/ 0 h 2264227"/>
              <a:gd name="connsiteX2" fmla="*/ 985074 w 986319"/>
              <a:gd name="connsiteY2" fmla="*/ 2264227 h 2264227"/>
              <a:gd name="connsiteX3" fmla="*/ 0 w 986319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753" h="2264227">
                <a:moveTo>
                  <a:pt x="0" y="2264227"/>
                </a:moveTo>
                <a:lnTo>
                  <a:pt x="0" y="0"/>
                </a:lnTo>
                <a:cubicBezTo>
                  <a:pt x="517044" y="406399"/>
                  <a:pt x="1019573" y="914399"/>
                  <a:pt x="985074" y="2264227"/>
                </a:cubicBezTo>
                <a:cubicBezTo>
                  <a:pt x="540602" y="1915884"/>
                  <a:pt x="328358" y="2017484"/>
                  <a:pt x="0" y="2264227"/>
                </a:cubicBezTo>
                <a:close/>
              </a:path>
            </a:pathLst>
          </a:cu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6081713" y="2346325"/>
            <a:ext cx="850900" cy="1952625"/>
          </a:xfrm>
          <a:custGeom>
            <a:avLst/>
            <a:gdLst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0 w 986319"/>
              <a:gd name="connsiteY0" fmla="*/ 2264227 h 2264227"/>
              <a:gd name="connsiteX1" fmla="*/ 0 w 986319"/>
              <a:gd name="connsiteY1" fmla="*/ 0 h 2264227"/>
              <a:gd name="connsiteX2" fmla="*/ 985074 w 986319"/>
              <a:gd name="connsiteY2" fmla="*/ 2264227 h 2264227"/>
              <a:gd name="connsiteX3" fmla="*/ 0 w 986319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753" h="2264227">
                <a:moveTo>
                  <a:pt x="0" y="2264227"/>
                </a:moveTo>
                <a:lnTo>
                  <a:pt x="0" y="0"/>
                </a:lnTo>
                <a:cubicBezTo>
                  <a:pt x="517044" y="406399"/>
                  <a:pt x="1019573" y="914399"/>
                  <a:pt x="985074" y="2264227"/>
                </a:cubicBezTo>
                <a:cubicBezTo>
                  <a:pt x="540602" y="1915884"/>
                  <a:pt x="328358" y="2017484"/>
                  <a:pt x="0" y="2264227"/>
                </a:cubicBezTo>
                <a:close/>
              </a:path>
            </a:pathLst>
          </a:cu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256338" y="2359025"/>
            <a:ext cx="1693862" cy="1927225"/>
          </a:xfrm>
          <a:custGeom>
            <a:avLst/>
            <a:gdLst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914399 w 1899473"/>
              <a:gd name="connsiteY0" fmla="*/ 2235198 h 2235198"/>
              <a:gd name="connsiteX1" fmla="*/ 0 w 1899473"/>
              <a:gd name="connsiteY1" fmla="*/ 0 h 2235198"/>
              <a:gd name="connsiteX2" fmla="*/ 1899473 w 1899473"/>
              <a:gd name="connsiteY2" fmla="*/ 2235198 h 2235198"/>
              <a:gd name="connsiteX3" fmla="*/ 914399 w 1899473"/>
              <a:gd name="connsiteY3" fmla="*/ 2235198 h 223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9473" h="2235198">
                <a:moveTo>
                  <a:pt x="914399" y="2235198"/>
                </a:moveTo>
                <a:cubicBezTo>
                  <a:pt x="957942" y="1025675"/>
                  <a:pt x="551543" y="599923"/>
                  <a:pt x="0" y="0"/>
                </a:cubicBezTo>
                <a:cubicBezTo>
                  <a:pt x="429958" y="62894"/>
                  <a:pt x="1716258" y="459618"/>
                  <a:pt x="1899473" y="2235198"/>
                </a:cubicBezTo>
                <a:cubicBezTo>
                  <a:pt x="1440486" y="1959427"/>
                  <a:pt x="1242757" y="1988455"/>
                  <a:pt x="914399" y="2235198"/>
                </a:cubicBezTo>
                <a:close/>
              </a:path>
            </a:pathLst>
          </a:cu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5913438" y="1843088"/>
            <a:ext cx="85725" cy="354012"/>
          </a:xfrm>
          <a:prstGeom prst="rect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" name="组合 13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5956300" y="4498975"/>
            <a:ext cx="663575" cy="1711325"/>
            <a:chOff x="7768713" y="4296229"/>
            <a:chExt cx="769256" cy="1983504"/>
          </a:xfrm>
          <a:solidFill>
            <a:srgbClr val="4A94A8"/>
          </a:solidFill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7768713" y="4296229"/>
              <a:ext cx="97538" cy="16118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10800000">
              <a:off x="7768713" y="5510619"/>
              <a:ext cx="769256" cy="769114"/>
            </a:xfrm>
            <a:prstGeom prst="blockArc">
              <a:avLst>
                <a:gd name="adj1" fmla="val 10800000"/>
                <a:gd name="adj2" fmla="val 21421567"/>
                <a:gd name="adj3" fmla="val 136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" name="组合 20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4083050" y="2197100"/>
            <a:ext cx="654050" cy="574675"/>
            <a:chOff x="3875314" y="2536918"/>
            <a:chExt cx="653143" cy="750940"/>
          </a:xfrm>
        </p:grpSpPr>
        <p:cxnSp>
          <p:nvCxnSpPr>
            <p:cNvPr id="13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rgbClr val="445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出自【趣你的PPT】(微信:qunideppt)：最优质的PPT资源库"/>
            <p:cNvCxnSpPr/>
            <p:nvPr/>
          </p:nvCxnSpPr>
          <p:spPr>
            <a:xfrm flipH="1">
              <a:off x="3875314" y="2536918"/>
              <a:ext cx="653143" cy="0"/>
            </a:xfrm>
            <a:prstGeom prst="straightConnector1">
              <a:avLst/>
            </a:prstGeom>
            <a:ln>
              <a:solidFill>
                <a:srgbClr val="4454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23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4141790" y="4271963"/>
            <a:ext cx="1300161" cy="646112"/>
            <a:chOff x="3230100" y="2536918"/>
            <a:chExt cx="1298358" cy="750940"/>
          </a:xfrm>
        </p:grpSpPr>
        <p:cxnSp>
          <p:nvCxnSpPr>
            <p:cNvPr id="16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rgbClr val="445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出自【趣你的PPT】(微信:qunideppt)：最优质的PPT资源库"/>
            <p:cNvCxnSpPr/>
            <p:nvPr/>
          </p:nvCxnSpPr>
          <p:spPr>
            <a:xfrm flipH="1" flipV="1">
              <a:off x="3230100" y="3265721"/>
              <a:ext cx="1298358" cy="11068"/>
            </a:xfrm>
            <a:prstGeom prst="straightConnector1">
              <a:avLst/>
            </a:prstGeom>
            <a:ln>
              <a:solidFill>
                <a:srgbClr val="4454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26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7100888" y="2197100"/>
            <a:ext cx="660400" cy="525463"/>
            <a:chOff x="4528457" y="2536918"/>
            <a:chExt cx="660057" cy="750940"/>
          </a:xfrm>
        </p:grpSpPr>
        <p:cxnSp>
          <p:nvCxnSpPr>
            <p:cNvPr id="19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rgbClr val="445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4528457" y="2536918"/>
              <a:ext cx="660057" cy="0"/>
            </a:xfrm>
            <a:prstGeom prst="straightConnector1">
              <a:avLst/>
            </a:prstGeom>
            <a:ln>
              <a:solidFill>
                <a:srgbClr val="4454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9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 flipH="1">
            <a:off x="6426199" y="4262440"/>
            <a:ext cx="1335088" cy="655638"/>
            <a:chOff x="3191978" y="2536918"/>
            <a:chExt cx="1336479" cy="762011"/>
          </a:xfrm>
        </p:grpSpPr>
        <p:cxnSp>
          <p:nvCxnSpPr>
            <p:cNvPr id="22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rgbClr val="445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出自【趣你的PPT】(微信:qunideppt)：最优质的PPT资源库"/>
            <p:cNvCxnSpPr/>
            <p:nvPr/>
          </p:nvCxnSpPr>
          <p:spPr>
            <a:xfrm flipH="1">
              <a:off x="3191978" y="3276788"/>
              <a:ext cx="1336479" cy="22141"/>
            </a:xfrm>
            <a:prstGeom prst="straightConnector1">
              <a:avLst/>
            </a:prstGeom>
            <a:ln>
              <a:solidFill>
                <a:srgbClr val="4454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20333" y="1625598"/>
            <a:ext cx="1221455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18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20333" y="4386488"/>
            <a:ext cx="1221455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18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00988" y="1616076"/>
            <a:ext cx="1221814" cy="36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18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1800" b="1" dirty="0">
              <a:solidFill>
                <a:srgbClr val="181717"/>
              </a:solidFill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00988" y="4411664"/>
            <a:ext cx="1221814" cy="36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18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92175" y="202348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592175" y="4789703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954037" y="2023480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929562" y="4789703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0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出自【趣你的PPT】(微信:qunideppt)：最优质的PPT资源库"/>
          <p:cNvSpPr/>
          <p:nvPr/>
        </p:nvSpPr>
        <p:spPr>
          <a:xfrm>
            <a:off x="1635125" y="3419475"/>
            <a:ext cx="1778000" cy="1533525"/>
          </a:xfrm>
          <a:prstGeom prst="hexag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055938" y="2625725"/>
            <a:ext cx="1778000" cy="1531938"/>
          </a:xfrm>
          <a:prstGeom prst="hexag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476750" y="3363913"/>
            <a:ext cx="1778000" cy="1533525"/>
          </a:xfrm>
          <a:prstGeom prst="hexag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5924550" y="2598738"/>
            <a:ext cx="1778000" cy="1531937"/>
          </a:xfrm>
          <a:prstGeom prst="hexag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353300" y="3363913"/>
            <a:ext cx="1778000" cy="1533525"/>
          </a:xfrm>
          <a:prstGeom prst="hexag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774113" y="2598738"/>
            <a:ext cx="1778000" cy="1531937"/>
          </a:xfrm>
          <a:prstGeom prst="hexag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7959725" y="4179888"/>
            <a:ext cx="565150" cy="566737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>
            <a:off x="2224088" y="4206875"/>
            <a:ext cx="565150" cy="56515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63788" y="4332288"/>
            <a:ext cx="285750" cy="311150"/>
          </a:xfrm>
          <a:custGeom>
            <a:avLst/>
            <a:gdLst>
              <a:gd name="T0" fmla="*/ 175 w 176"/>
              <a:gd name="T1" fmla="*/ 1 h 192"/>
              <a:gd name="T2" fmla="*/ 171 w 176"/>
              <a:gd name="T3" fmla="*/ 0 h 192"/>
              <a:gd name="T4" fmla="*/ 67 w 176"/>
              <a:gd name="T5" fmla="*/ 24 h 192"/>
              <a:gd name="T6" fmla="*/ 64 w 176"/>
              <a:gd name="T7" fmla="*/ 28 h 192"/>
              <a:gd name="T8" fmla="*/ 64 w 176"/>
              <a:gd name="T9" fmla="*/ 133 h 192"/>
              <a:gd name="T10" fmla="*/ 36 w 176"/>
              <a:gd name="T11" fmla="*/ 120 h 192"/>
              <a:gd name="T12" fmla="*/ 0 w 176"/>
              <a:gd name="T13" fmla="*/ 156 h 192"/>
              <a:gd name="T14" fmla="*/ 36 w 176"/>
              <a:gd name="T15" fmla="*/ 192 h 192"/>
              <a:gd name="T16" fmla="*/ 72 w 176"/>
              <a:gd name="T17" fmla="*/ 156 h 192"/>
              <a:gd name="T18" fmla="*/ 72 w 176"/>
              <a:gd name="T19" fmla="*/ 79 h 192"/>
              <a:gd name="T20" fmla="*/ 168 w 176"/>
              <a:gd name="T21" fmla="*/ 57 h 192"/>
              <a:gd name="T22" fmla="*/ 168 w 176"/>
              <a:gd name="T23" fmla="*/ 125 h 192"/>
              <a:gd name="T24" fmla="*/ 140 w 176"/>
              <a:gd name="T25" fmla="*/ 112 h 192"/>
              <a:gd name="T26" fmla="*/ 104 w 176"/>
              <a:gd name="T27" fmla="*/ 148 h 192"/>
              <a:gd name="T28" fmla="*/ 140 w 176"/>
              <a:gd name="T29" fmla="*/ 184 h 192"/>
              <a:gd name="T30" fmla="*/ 176 w 176"/>
              <a:gd name="T31" fmla="*/ 148 h 192"/>
              <a:gd name="T32" fmla="*/ 176 w 176"/>
              <a:gd name="T33" fmla="*/ 4 h 192"/>
              <a:gd name="T34" fmla="*/ 175 w 176"/>
              <a:gd name="T35" fmla="*/ 1 h 192"/>
              <a:gd name="T36" fmla="*/ 36 w 176"/>
              <a:gd name="T37" fmla="*/ 144 h 192"/>
              <a:gd name="T38" fmla="*/ 24 w 176"/>
              <a:gd name="T39" fmla="*/ 156 h 192"/>
              <a:gd name="T40" fmla="*/ 20 w 176"/>
              <a:gd name="T41" fmla="*/ 160 h 192"/>
              <a:gd name="T42" fmla="*/ 16 w 176"/>
              <a:gd name="T43" fmla="*/ 156 h 192"/>
              <a:gd name="T44" fmla="*/ 36 w 176"/>
              <a:gd name="T45" fmla="*/ 136 h 192"/>
              <a:gd name="T46" fmla="*/ 40 w 176"/>
              <a:gd name="T47" fmla="*/ 140 h 192"/>
              <a:gd name="T48" fmla="*/ 36 w 176"/>
              <a:gd name="T49" fmla="*/ 144 h 192"/>
              <a:gd name="T50" fmla="*/ 140 w 176"/>
              <a:gd name="T51" fmla="*/ 136 h 192"/>
              <a:gd name="T52" fmla="*/ 128 w 176"/>
              <a:gd name="T53" fmla="*/ 148 h 192"/>
              <a:gd name="T54" fmla="*/ 124 w 176"/>
              <a:gd name="T55" fmla="*/ 152 h 192"/>
              <a:gd name="T56" fmla="*/ 120 w 176"/>
              <a:gd name="T57" fmla="*/ 148 h 192"/>
              <a:gd name="T58" fmla="*/ 140 w 176"/>
              <a:gd name="T59" fmla="*/ 128 h 192"/>
              <a:gd name="T60" fmla="*/ 144 w 176"/>
              <a:gd name="T61" fmla="*/ 132 h 192"/>
              <a:gd name="T62" fmla="*/ 140 w 176"/>
              <a:gd name="T63" fmla="*/ 13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" h="192">
                <a:moveTo>
                  <a:pt x="175" y="1"/>
                </a:moveTo>
                <a:cubicBezTo>
                  <a:pt x="174" y="0"/>
                  <a:pt x="172" y="0"/>
                  <a:pt x="171" y="0"/>
                </a:cubicBezTo>
                <a:cubicBezTo>
                  <a:pt x="67" y="24"/>
                  <a:pt x="67" y="24"/>
                  <a:pt x="67" y="24"/>
                </a:cubicBezTo>
                <a:cubicBezTo>
                  <a:pt x="65" y="24"/>
                  <a:pt x="64" y="26"/>
                  <a:pt x="64" y="28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58" y="125"/>
                  <a:pt x="47" y="120"/>
                  <a:pt x="36" y="120"/>
                </a:cubicBezTo>
                <a:cubicBezTo>
                  <a:pt x="16" y="120"/>
                  <a:pt x="0" y="136"/>
                  <a:pt x="0" y="156"/>
                </a:cubicBezTo>
                <a:cubicBezTo>
                  <a:pt x="0" y="176"/>
                  <a:pt x="16" y="192"/>
                  <a:pt x="36" y="192"/>
                </a:cubicBezTo>
                <a:cubicBezTo>
                  <a:pt x="56" y="192"/>
                  <a:pt x="72" y="176"/>
                  <a:pt x="72" y="156"/>
                </a:cubicBezTo>
                <a:cubicBezTo>
                  <a:pt x="72" y="79"/>
                  <a:pt x="72" y="79"/>
                  <a:pt x="72" y="79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125"/>
                  <a:pt x="168" y="125"/>
                  <a:pt x="168" y="125"/>
                </a:cubicBezTo>
                <a:cubicBezTo>
                  <a:pt x="162" y="117"/>
                  <a:pt x="151" y="112"/>
                  <a:pt x="140" y="112"/>
                </a:cubicBezTo>
                <a:cubicBezTo>
                  <a:pt x="120" y="112"/>
                  <a:pt x="104" y="128"/>
                  <a:pt x="104" y="148"/>
                </a:cubicBezTo>
                <a:cubicBezTo>
                  <a:pt x="104" y="168"/>
                  <a:pt x="120" y="184"/>
                  <a:pt x="140" y="184"/>
                </a:cubicBezTo>
                <a:cubicBezTo>
                  <a:pt x="160" y="184"/>
                  <a:pt x="176" y="168"/>
                  <a:pt x="176" y="148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3"/>
                  <a:pt x="176" y="1"/>
                  <a:pt x="175" y="1"/>
                </a:cubicBezTo>
                <a:close/>
                <a:moveTo>
                  <a:pt x="36" y="144"/>
                </a:moveTo>
                <a:cubicBezTo>
                  <a:pt x="30" y="144"/>
                  <a:pt x="24" y="149"/>
                  <a:pt x="24" y="156"/>
                </a:cubicBezTo>
                <a:cubicBezTo>
                  <a:pt x="24" y="158"/>
                  <a:pt x="22" y="160"/>
                  <a:pt x="20" y="160"/>
                </a:cubicBezTo>
                <a:cubicBezTo>
                  <a:pt x="18" y="160"/>
                  <a:pt x="16" y="158"/>
                  <a:pt x="16" y="156"/>
                </a:cubicBezTo>
                <a:cubicBezTo>
                  <a:pt x="16" y="145"/>
                  <a:pt x="25" y="136"/>
                  <a:pt x="36" y="136"/>
                </a:cubicBezTo>
                <a:cubicBezTo>
                  <a:pt x="38" y="136"/>
                  <a:pt x="40" y="138"/>
                  <a:pt x="40" y="140"/>
                </a:cubicBezTo>
                <a:cubicBezTo>
                  <a:pt x="40" y="142"/>
                  <a:pt x="38" y="144"/>
                  <a:pt x="36" y="144"/>
                </a:cubicBezTo>
                <a:close/>
                <a:moveTo>
                  <a:pt x="140" y="136"/>
                </a:moveTo>
                <a:cubicBezTo>
                  <a:pt x="134" y="136"/>
                  <a:pt x="128" y="141"/>
                  <a:pt x="128" y="148"/>
                </a:cubicBezTo>
                <a:cubicBezTo>
                  <a:pt x="128" y="150"/>
                  <a:pt x="126" y="152"/>
                  <a:pt x="124" y="152"/>
                </a:cubicBezTo>
                <a:cubicBezTo>
                  <a:pt x="122" y="152"/>
                  <a:pt x="120" y="150"/>
                  <a:pt x="120" y="148"/>
                </a:cubicBezTo>
                <a:cubicBezTo>
                  <a:pt x="120" y="137"/>
                  <a:pt x="129" y="128"/>
                  <a:pt x="140" y="128"/>
                </a:cubicBezTo>
                <a:cubicBezTo>
                  <a:pt x="142" y="128"/>
                  <a:pt x="144" y="130"/>
                  <a:pt x="144" y="132"/>
                </a:cubicBezTo>
                <a:cubicBezTo>
                  <a:pt x="144" y="134"/>
                  <a:pt x="142" y="136"/>
                  <a:pt x="140" y="136"/>
                </a:cubicBezTo>
                <a:close/>
              </a:path>
            </a:pathLst>
          </a:custGeom>
          <a:solidFill>
            <a:srgbClr val="FAFDFD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3643313" y="2798763"/>
            <a:ext cx="566737" cy="56515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2" name="组合 27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3776663" y="2967038"/>
            <a:ext cx="265112" cy="217487"/>
            <a:chOff x="7153275" y="2511425"/>
            <a:chExt cx="420688" cy="346075"/>
          </a:xfrm>
          <a:solidFill>
            <a:srgbClr val="FAFDFD"/>
          </a:solidFill>
        </p:grpSpPr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3428" y="2700882"/>
              <a:ext cx="55420" cy="156618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1748" y="2584681"/>
              <a:ext cx="55420" cy="272819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92588" y="2637730"/>
              <a:ext cx="52902" cy="219770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910" y="2511425"/>
              <a:ext cx="52900" cy="346075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53275" y="2857500"/>
              <a:ext cx="420688" cy="0"/>
            </a:xfrm>
            <a:prstGeom prst="lin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9" name="出自【趣你的PPT】(微信:qunideppt)：最优质的PPT资源库"/>
          <p:cNvSpPr/>
          <p:nvPr/>
        </p:nvSpPr>
        <p:spPr>
          <a:xfrm>
            <a:off x="9380538" y="2744788"/>
            <a:ext cx="565150" cy="566737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出自【趣你的PPT】(微信:qunideppt)：最优质的PPT资源库"/>
          <p:cNvSpPr/>
          <p:nvPr/>
        </p:nvSpPr>
        <p:spPr bwMode="auto">
          <a:xfrm>
            <a:off x="5083175" y="4179888"/>
            <a:ext cx="565150" cy="566737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2" name="Group 20出自【趣你的PPT】(微信:qunideppt)：最优质的PPT资源库出自【趣你的PPT】(微信:qunideppt)：最优质的PPT资源库"/>
          <p:cNvGrpSpPr/>
          <p:nvPr/>
        </p:nvGrpSpPr>
        <p:grpSpPr bwMode="auto">
          <a:xfrm>
            <a:off x="5227983" y="4322614"/>
            <a:ext cx="280785" cy="282645"/>
            <a:chOff x="749300" y="3548063"/>
            <a:chExt cx="417513" cy="419100"/>
          </a:xfrm>
          <a:solidFill>
            <a:srgbClr val="FAFDFD"/>
          </a:solidFill>
        </p:grpSpPr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00" y="3660775"/>
              <a:ext cx="306388" cy="306388"/>
            </a:xfrm>
            <a:custGeom>
              <a:avLst/>
              <a:gdLst>
                <a:gd name="T0" fmla="*/ 249 w 322"/>
                <a:gd name="T1" fmla="*/ 322 h 322"/>
                <a:gd name="T2" fmla="*/ 0 w 322"/>
                <a:gd name="T3" fmla="*/ 73 h 322"/>
                <a:gd name="T4" fmla="*/ 73 w 322"/>
                <a:gd name="T5" fmla="*/ 0 h 322"/>
                <a:gd name="T6" fmla="*/ 322 w 322"/>
                <a:gd name="T7" fmla="*/ 248 h 322"/>
                <a:gd name="T8" fmla="*/ 249 w 322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22">
                  <a:moveTo>
                    <a:pt x="249" y="322"/>
                  </a:moveTo>
                  <a:lnTo>
                    <a:pt x="0" y="73"/>
                  </a:lnTo>
                  <a:lnTo>
                    <a:pt x="73" y="0"/>
                  </a:lnTo>
                  <a:lnTo>
                    <a:pt x="322" y="248"/>
                  </a:lnTo>
                  <a:lnTo>
                    <a:pt x="249" y="32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4725" y="3705225"/>
              <a:ext cx="152400" cy="261938"/>
            </a:xfrm>
            <a:custGeom>
              <a:avLst/>
              <a:gdLst>
                <a:gd name="T0" fmla="*/ 38 w 161"/>
                <a:gd name="T1" fmla="*/ 0 h 275"/>
                <a:gd name="T2" fmla="*/ 0 w 161"/>
                <a:gd name="T3" fmla="*/ 38 h 275"/>
                <a:gd name="T4" fmla="*/ 161 w 161"/>
                <a:gd name="T5" fmla="*/ 199 h 275"/>
                <a:gd name="T6" fmla="*/ 85 w 161"/>
                <a:gd name="T7" fmla="*/ 275 h 275"/>
                <a:gd name="T8" fmla="*/ 71 w 161"/>
                <a:gd name="T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38" y="0"/>
                  </a:moveTo>
                  <a:lnTo>
                    <a:pt x="0" y="38"/>
                  </a:lnTo>
                  <a:lnTo>
                    <a:pt x="161" y="199"/>
                  </a:lnTo>
                  <a:lnTo>
                    <a:pt x="85" y="275"/>
                  </a:lnTo>
                  <a:lnTo>
                    <a:pt x="71" y="260"/>
                  </a:lnTo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2663" y="3548063"/>
              <a:ext cx="184150" cy="184150"/>
            </a:xfrm>
            <a:custGeom>
              <a:avLst/>
              <a:gdLst>
                <a:gd name="T0" fmla="*/ 24 w 82"/>
                <a:gd name="T1" fmla="*/ 82 h 82"/>
                <a:gd name="T2" fmla="*/ 75 w 82"/>
                <a:gd name="T3" fmla="*/ 29 h 82"/>
                <a:gd name="T4" fmla="*/ 75 w 82"/>
                <a:gd name="T5" fmla="*/ 29 h 82"/>
                <a:gd name="T6" fmla="*/ 75 w 82"/>
                <a:gd name="T7" fmla="*/ 7 h 82"/>
                <a:gd name="T8" fmla="*/ 53 w 82"/>
                <a:gd name="T9" fmla="*/ 7 h 82"/>
                <a:gd name="T10" fmla="*/ 0 w 82"/>
                <a:gd name="T11" fmla="*/ 58 h 82"/>
                <a:gd name="T12" fmla="*/ 24 w 8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2">
                  <a:moveTo>
                    <a:pt x="24" y="82"/>
                  </a:move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82" y="23"/>
                    <a:pt x="82" y="13"/>
                    <a:pt x="75" y="7"/>
                  </a:cubicBezTo>
                  <a:cubicBezTo>
                    <a:pt x="69" y="0"/>
                    <a:pt x="59" y="0"/>
                    <a:pt x="53" y="7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4" y="8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1035050" y="3587750"/>
              <a:ext cx="92075" cy="90488"/>
            </a:xfrm>
            <a:prstGeom prst="lin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4413" y="3925888"/>
              <a:ext cx="33337" cy="33337"/>
            </a:xfrm>
            <a:custGeom>
              <a:avLst/>
              <a:gdLst>
                <a:gd name="T0" fmla="*/ 12 w 15"/>
                <a:gd name="T1" fmla="*/ 0 h 15"/>
                <a:gd name="T2" fmla="*/ 12 w 15"/>
                <a:gd name="T3" fmla="*/ 12 h 15"/>
                <a:gd name="T4" fmla="*/ 0 w 15"/>
                <a:gd name="T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2" y="0"/>
                  </a:moveTo>
                  <a:cubicBezTo>
                    <a:pt x="15" y="3"/>
                    <a:pt x="15" y="8"/>
                    <a:pt x="12" y="12"/>
                  </a:cubicBezTo>
                  <a:cubicBezTo>
                    <a:pt x="9" y="15"/>
                    <a:pt x="4" y="15"/>
                    <a:pt x="0" y="12"/>
                  </a:cubicBezTo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8" name="出自【趣你的PPT】(微信:qunideppt)：最优质的PPT资源库"/>
          <p:cNvSpPr/>
          <p:nvPr/>
        </p:nvSpPr>
        <p:spPr>
          <a:xfrm>
            <a:off x="6530975" y="2738438"/>
            <a:ext cx="565150" cy="566737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9" name="组合 37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6700838" y="2857500"/>
            <a:ext cx="282575" cy="312738"/>
            <a:chOff x="6751615" y="2636868"/>
            <a:chExt cx="282995" cy="311914"/>
          </a:xfrm>
          <a:solidFill>
            <a:srgbClr val="FAFDFD"/>
          </a:solidFill>
        </p:grpSpPr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51615" y="2636868"/>
              <a:ext cx="282995" cy="311914"/>
            </a:xfrm>
            <a:custGeom>
              <a:avLst/>
              <a:gdLst>
                <a:gd name="T0" fmla="*/ 160 w 176"/>
                <a:gd name="T1" fmla="*/ 130 h 194"/>
                <a:gd name="T2" fmla="*/ 176 w 176"/>
                <a:gd name="T3" fmla="*/ 114 h 194"/>
                <a:gd name="T4" fmla="*/ 160 w 176"/>
                <a:gd name="T5" fmla="*/ 98 h 194"/>
                <a:gd name="T6" fmla="*/ 152 w 176"/>
                <a:gd name="T7" fmla="*/ 100 h 194"/>
                <a:gd name="T8" fmla="*/ 90 w 176"/>
                <a:gd name="T9" fmla="*/ 34 h 194"/>
                <a:gd name="T10" fmla="*/ 91 w 176"/>
                <a:gd name="T11" fmla="*/ 32 h 194"/>
                <a:gd name="T12" fmla="*/ 91 w 176"/>
                <a:gd name="T13" fmla="*/ 7 h 194"/>
                <a:gd name="T14" fmla="*/ 66 w 176"/>
                <a:gd name="T15" fmla="*/ 7 h 194"/>
                <a:gd name="T16" fmla="*/ 51 w 176"/>
                <a:gd name="T17" fmla="*/ 21 h 194"/>
                <a:gd name="T18" fmla="*/ 34 w 176"/>
                <a:gd name="T19" fmla="*/ 18 h 194"/>
                <a:gd name="T20" fmla="*/ 1 w 176"/>
                <a:gd name="T21" fmla="*/ 31 h 194"/>
                <a:gd name="T22" fmla="*/ 1 w 176"/>
                <a:gd name="T23" fmla="*/ 37 h 194"/>
                <a:gd name="T24" fmla="*/ 61 w 176"/>
                <a:gd name="T25" fmla="*/ 97 h 194"/>
                <a:gd name="T26" fmla="*/ 64 w 176"/>
                <a:gd name="T27" fmla="*/ 98 h 194"/>
                <a:gd name="T28" fmla="*/ 67 w 176"/>
                <a:gd name="T29" fmla="*/ 97 h 194"/>
                <a:gd name="T30" fmla="*/ 77 w 176"/>
                <a:gd name="T31" fmla="*/ 47 h 194"/>
                <a:gd name="T32" fmla="*/ 84 w 176"/>
                <a:gd name="T33" fmla="*/ 39 h 194"/>
                <a:gd name="T34" fmla="*/ 146 w 176"/>
                <a:gd name="T35" fmla="*/ 106 h 194"/>
                <a:gd name="T36" fmla="*/ 144 w 176"/>
                <a:gd name="T37" fmla="*/ 114 h 194"/>
                <a:gd name="T38" fmla="*/ 146 w 176"/>
                <a:gd name="T39" fmla="*/ 122 h 194"/>
                <a:gd name="T40" fmla="*/ 126 w 176"/>
                <a:gd name="T41" fmla="*/ 142 h 194"/>
                <a:gd name="T42" fmla="*/ 112 w 176"/>
                <a:gd name="T43" fmla="*/ 138 h 194"/>
                <a:gd name="T44" fmla="*/ 88 w 176"/>
                <a:gd name="T45" fmla="*/ 162 h 194"/>
                <a:gd name="T46" fmla="*/ 52 w 176"/>
                <a:gd name="T47" fmla="*/ 162 h 194"/>
                <a:gd name="T48" fmla="*/ 32 w 176"/>
                <a:gd name="T49" fmla="*/ 182 h 194"/>
                <a:gd name="T50" fmla="*/ 32 w 176"/>
                <a:gd name="T51" fmla="*/ 190 h 194"/>
                <a:gd name="T52" fmla="*/ 36 w 176"/>
                <a:gd name="T53" fmla="*/ 194 h 194"/>
                <a:gd name="T54" fmla="*/ 156 w 176"/>
                <a:gd name="T55" fmla="*/ 194 h 194"/>
                <a:gd name="T56" fmla="*/ 160 w 176"/>
                <a:gd name="T57" fmla="*/ 190 h 194"/>
                <a:gd name="T58" fmla="*/ 160 w 176"/>
                <a:gd name="T59" fmla="*/ 182 h 194"/>
                <a:gd name="T60" fmla="*/ 140 w 176"/>
                <a:gd name="T61" fmla="*/ 162 h 194"/>
                <a:gd name="T62" fmla="*/ 136 w 176"/>
                <a:gd name="T63" fmla="*/ 162 h 194"/>
                <a:gd name="T64" fmla="*/ 132 w 176"/>
                <a:gd name="T65" fmla="*/ 148 h 194"/>
                <a:gd name="T66" fmla="*/ 152 w 176"/>
                <a:gd name="T67" fmla="*/ 128 h 194"/>
                <a:gd name="T68" fmla="*/ 160 w 176"/>
                <a:gd name="T69" fmla="*/ 130 h 194"/>
                <a:gd name="T70" fmla="*/ 55 w 176"/>
                <a:gd name="T71" fmla="*/ 48 h 194"/>
                <a:gd name="T72" fmla="*/ 52 w 176"/>
                <a:gd name="T73" fmla="*/ 50 h 194"/>
                <a:gd name="T74" fmla="*/ 50 w 176"/>
                <a:gd name="T75" fmla="*/ 48 h 194"/>
                <a:gd name="T76" fmla="*/ 31 w 176"/>
                <a:gd name="T77" fmla="*/ 42 h 194"/>
                <a:gd name="T78" fmla="*/ 27 w 176"/>
                <a:gd name="T79" fmla="*/ 39 h 194"/>
                <a:gd name="T80" fmla="*/ 30 w 176"/>
                <a:gd name="T81" fmla="*/ 34 h 194"/>
                <a:gd name="T82" fmla="*/ 34 w 176"/>
                <a:gd name="T83" fmla="*/ 34 h 194"/>
                <a:gd name="T84" fmla="*/ 55 w 176"/>
                <a:gd name="T85" fmla="*/ 43 h 194"/>
                <a:gd name="T86" fmla="*/ 55 w 176"/>
                <a:gd name="T87" fmla="*/ 4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6" h="194">
                  <a:moveTo>
                    <a:pt x="160" y="130"/>
                  </a:moveTo>
                  <a:cubicBezTo>
                    <a:pt x="169" y="130"/>
                    <a:pt x="176" y="123"/>
                    <a:pt x="176" y="114"/>
                  </a:cubicBezTo>
                  <a:cubicBezTo>
                    <a:pt x="176" y="105"/>
                    <a:pt x="169" y="98"/>
                    <a:pt x="160" y="98"/>
                  </a:cubicBezTo>
                  <a:cubicBezTo>
                    <a:pt x="157" y="98"/>
                    <a:pt x="155" y="99"/>
                    <a:pt x="152" y="100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8" y="25"/>
                    <a:pt x="98" y="14"/>
                    <a:pt x="91" y="7"/>
                  </a:cubicBezTo>
                  <a:cubicBezTo>
                    <a:pt x="84" y="0"/>
                    <a:pt x="73" y="0"/>
                    <a:pt x="66" y="7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9"/>
                    <a:pt x="40" y="18"/>
                    <a:pt x="34" y="18"/>
                  </a:cubicBezTo>
                  <a:cubicBezTo>
                    <a:pt x="22" y="18"/>
                    <a:pt x="10" y="23"/>
                    <a:pt x="1" y="31"/>
                  </a:cubicBezTo>
                  <a:cubicBezTo>
                    <a:pt x="0" y="33"/>
                    <a:pt x="0" y="35"/>
                    <a:pt x="1" y="3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7"/>
                    <a:pt x="63" y="98"/>
                    <a:pt x="64" y="98"/>
                  </a:cubicBezTo>
                  <a:cubicBezTo>
                    <a:pt x="65" y="98"/>
                    <a:pt x="66" y="97"/>
                    <a:pt x="67" y="97"/>
                  </a:cubicBezTo>
                  <a:cubicBezTo>
                    <a:pt x="80" y="83"/>
                    <a:pt x="84" y="63"/>
                    <a:pt x="77" y="47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8"/>
                    <a:pt x="144" y="111"/>
                    <a:pt x="144" y="114"/>
                  </a:cubicBezTo>
                  <a:cubicBezTo>
                    <a:pt x="144" y="117"/>
                    <a:pt x="145" y="120"/>
                    <a:pt x="146" y="12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2" y="140"/>
                    <a:pt x="117" y="138"/>
                    <a:pt x="112" y="138"/>
                  </a:cubicBezTo>
                  <a:cubicBezTo>
                    <a:pt x="99" y="138"/>
                    <a:pt x="88" y="149"/>
                    <a:pt x="88" y="162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41" y="162"/>
                    <a:pt x="32" y="171"/>
                    <a:pt x="32" y="182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2"/>
                    <a:pt x="34" y="194"/>
                    <a:pt x="36" y="194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58" y="194"/>
                    <a:pt x="160" y="192"/>
                    <a:pt x="160" y="190"/>
                  </a:cubicBezTo>
                  <a:cubicBezTo>
                    <a:pt x="160" y="182"/>
                    <a:pt x="160" y="182"/>
                    <a:pt x="160" y="182"/>
                  </a:cubicBezTo>
                  <a:cubicBezTo>
                    <a:pt x="160" y="171"/>
                    <a:pt x="151" y="162"/>
                    <a:pt x="140" y="162"/>
                  </a:cubicBezTo>
                  <a:cubicBezTo>
                    <a:pt x="136" y="162"/>
                    <a:pt x="136" y="162"/>
                    <a:pt x="136" y="162"/>
                  </a:cubicBezTo>
                  <a:cubicBezTo>
                    <a:pt x="136" y="157"/>
                    <a:pt x="134" y="152"/>
                    <a:pt x="132" y="148"/>
                  </a:cubicBezTo>
                  <a:cubicBezTo>
                    <a:pt x="152" y="128"/>
                    <a:pt x="152" y="128"/>
                    <a:pt x="152" y="128"/>
                  </a:cubicBezTo>
                  <a:cubicBezTo>
                    <a:pt x="154" y="129"/>
                    <a:pt x="157" y="130"/>
                    <a:pt x="160" y="130"/>
                  </a:cubicBezTo>
                  <a:close/>
                  <a:moveTo>
                    <a:pt x="55" y="48"/>
                  </a:moveTo>
                  <a:cubicBezTo>
                    <a:pt x="55" y="49"/>
                    <a:pt x="53" y="50"/>
                    <a:pt x="52" y="50"/>
                  </a:cubicBezTo>
                  <a:cubicBezTo>
                    <a:pt x="51" y="50"/>
                    <a:pt x="50" y="49"/>
                    <a:pt x="50" y="48"/>
                  </a:cubicBezTo>
                  <a:cubicBezTo>
                    <a:pt x="45" y="43"/>
                    <a:pt x="38" y="41"/>
                    <a:pt x="31" y="42"/>
                  </a:cubicBezTo>
                  <a:cubicBezTo>
                    <a:pt x="29" y="42"/>
                    <a:pt x="27" y="41"/>
                    <a:pt x="27" y="39"/>
                  </a:cubicBezTo>
                  <a:cubicBezTo>
                    <a:pt x="26" y="36"/>
                    <a:pt x="28" y="34"/>
                    <a:pt x="30" y="34"/>
                  </a:cubicBezTo>
                  <a:cubicBezTo>
                    <a:pt x="31" y="34"/>
                    <a:pt x="33" y="34"/>
                    <a:pt x="34" y="34"/>
                  </a:cubicBezTo>
                  <a:cubicBezTo>
                    <a:pt x="42" y="34"/>
                    <a:pt x="50" y="37"/>
                    <a:pt x="55" y="43"/>
                  </a:cubicBezTo>
                  <a:cubicBezTo>
                    <a:pt x="57" y="44"/>
                    <a:pt x="57" y="47"/>
                    <a:pt x="55" y="4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61154" y="2727118"/>
              <a:ext cx="57235" cy="53833"/>
            </a:xfrm>
            <a:custGeom>
              <a:avLst/>
              <a:gdLst>
                <a:gd name="T0" fmla="*/ 4 w 35"/>
                <a:gd name="T1" fmla="*/ 0 h 33"/>
                <a:gd name="T2" fmla="*/ 9 w 35"/>
                <a:gd name="T3" fmla="*/ 26 h 33"/>
                <a:gd name="T4" fmla="*/ 25 w 35"/>
                <a:gd name="T5" fmla="*/ 33 h 33"/>
                <a:gd name="T6" fmla="*/ 35 w 35"/>
                <a:gd name="T7" fmla="*/ 31 h 33"/>
                <a:gd name="T8" fmla="*/ 4 w 3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4" y="0"/>
                  </a:moveTo>
                  <a:cubicBezTo>
                    <a:pt x="0" y="9"/>
                    <a:pt x="2" y="19"/>
                    <a:pt x="9" y="26"/>
                  </a:cubicBezTo>
                  <a:cubicBezTo>
                    <a:pt x="13" y="31"/>
                    <a:pt x="19" y="33"/>
                    <a:pt x="25" y="33"/>
                  </a:cubicBezTo>
                  <a:cubicBezTo>
                    <a:pt x="28" y="33"/>
                    <a:pt x="32" y="32"/>
                    <a:pt x="35" y="3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18475" y="4265613"/>
            <a:ext cx="236538" cy="404812"/>
          </a:xfrm>
          <a:custGeom>
            <a:avLst/>
            <a:gdLst>
              <a:gd name="T0" fmla="*/ 100 w 112"/>
              <a:gd name="T1" fmla="*/ 0 h 192"/>
              <a:gd name="T2" fmla="*/ 12 w 112"/>
              <a:gd name="T3" fmla="*/ 0 h 192"/>
              <a:gd name="T4" fmla="*/ 0 w 112"/>
              <a:gd name="T5" fmla="*/ 12 h 192"/>
              <a:gd name="T6" fmla="*/ 0 w 112"/>
              <a:gd name="T7" fmla="*/ 180 h 192"/>
              <a:gd name="T8" fmla="*/ 12 w 112"/>
              <a:gd name="T9" fmla="*/ 192 h 192"/>
              <a:gd name="T10" fmla="*/ 100 w 112"/>
              <a:gd name="T11" fmla="*/ 192 h 192"/>
              <a:gd name="T12" fmla="*/ 112 w 112"/>
              <a:gd name="T13" fmla="*/ 180 h 192"/>
              <a:gd name="T14" fmla="*/ 112 w 112"/>
              <a:gd name="T15" fmla="*/ 12 h 192"/>
              <a:gd name="T16" fmla="*/ 100 w 112"/>
              <a:gd name="T17" fmla="*/ 0 h 192"/>
              <a:gd name="T18" fmla="*/ 52 w 112"/>
              <a:gd name="T19" fmla="*/ 16 h 192"/>
              <a:gd name="T20" fmla="*/ 60 w 112"/>
              <a:gd name="T21" fmla="*/ 16 h 192"/>
              <a:gd name="T22" fmla="*/ 64 w 112"/>
              <a:gd name="T23" fmla="*/ 20 h 192"/>
              <a:gd name="T24" fmla="*/ 60 w 112"/>
              <a:gd name="T25" fmla="*/ 24 h 192"/>
              <a:gd name="T26" fmla="*/ 52 w 112"/>
              <a:gd name="T27" fmla="*/ 24 h 192"/>
              <a:gd name="T28" fmla="*/ 48 w 112"/>
              <a:gd name="T29" fmla="*/ 20 h 192"/>
              <a:gd name="T30" fmla="*/ 52 w 112"/>
              <a:gd name="T31" fmla="*/ 16 h 192"/>
              <a:gd name="T32" fmla="*/ 33 w 112"/>
              <a:gd name="T33" fmla="*/ 17 h 192"/>
              <a:gd name="T34" fmla="*/ 39 w 112"/>
              <a:gd name="T35" fmla="*/ 17 h 192"/>
              <a:gd name="T36" fmla="*/ 40 w 112"/>
              <a:gd name="T37" fmla="*/ 20 h 192"/>
              <a:gd name="T38" fmla="*/ 39 w 112"/>
              <a:gd name="T39" fmla="*/ 23 h 192"/>
              <a:gd name="T40" fmla="*/ 36 w 112"/>
              <a:gd name="T41" fmla="*/ 24 h 192"/>
              <a:gd name="T42" fmla="*/ 33 w 112"/>
              <a:gd name="T43" fmla="*/ 23 h 192"/>
              <a:gd name="T44" fmla="*/ 32 w 112"/>
              <a:gd name="T45" fmla="*/ 20 h 192"/>
              <a:gd name="T46" fmla="*/ 33 w 112"/>
              <a:gd name="T47" fmla="*/ 17 h 192"/>
              <a:gd name="T48" fmla="*/ 56 w 112"/>
              <a:gd name="T49" fmla="*/ 176 h 192"/>
              <a:gd name="T50" fmla="*/ 44 w 112"/>
              <a:gd name="T51" fmla="*/ 164 h 192"/>
              <a:gd name="T52" fmla="*/ 56 w 112"/>
              <a:gd name="T53" fmla="*/ 152 h 192"/>
              <a:gd name="T54" fmla="*/ 68 w 112"/>
              <a:gd name="T55" fmla="*/ 164 h 192"/>
              <a:gd name="T56" fmla="*/ 56 w 112"/>
              <a:gd name="T57" fmla="*/ 176 h 192"/>
              <a:gd name="T58" fmla="*/ 96 w 112"/>
              <a:gd name="T59" fmla="*/ 140 h 192"/>
              <a:gd name="T60" fmla="*/ 92 w 112"/>
              <a:gd name="T61" fmla="*/ 144 h 192"/>
              <a:gd name="T62" fmla="*/ 20 w 112"/>
              <a:gd name="T63" fmla="*/ 144 h 192"/>
              <a:gd name="T64" fmla="*/ 16 w 112"/>
              <a:gd name="T65" fmla="*/ 140 h 192"/>
              <a:gd name="T66" fmla="*/ 16 w 112"/>
              <a:gd name="T67" fmla="*/ 36 h 192"/>
              <a:gd name="T68" fmla="*/ 20 w 112"/>
              <a:gd name="T69" fmla="*/ 32 h 192"/>
              <a:gd name="T70" fmla="*/ 92 w 112"/>
              <a:gd name="T71" fmla="*/ 32 h 192"/>
              <a:gd name="T72" fmla="*/ 96 w 112"/>
              <a:gd name="T73" fmla="*/ 36 h 192"/>
              <a:gd name="T74" fmla="*/ 96 w 112"/>
              <a:gd name="T75" fmla="*/ 14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2" h="192">
                <a:moveTo>
                  <a:pt x="100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6"/>
                  <a:pt x="6" y="192"/>
                  <a:pt x="12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107" y="192"/>
                  <a:pt x="112" y="186"/>
                  <a:pt x="112" y="180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5"/>
                  <a:pt x="107" y="0"/>
                  <a:pt x="100" y="0"/>
                </a:cubicBezTo>
                <a:close/>
                <a:moveTo>
                  <a:pt x="52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2" y="16"/>
                  <a:pt x="64" y="18"/>
                  <a:pt x="64" y="20"/>
                </a:cubicBezTo>
                <a:cubicBezTo>
                  <a:pt x="64" y="22"/>
                  <a:pt x="62" y="24"/>
                  <a:pt x="60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0" y="24"/>
                  <a:pt x="48" y="22"/>
                  <a:pt x="48" y="20"/>
                </a:cubicBezTo>
                <a:cubicBezTo>
                  <a:pt x="48" y="18"/>
                  <a:pt x="50" y="16"/>
                  <a:pt x="52" y="16"/>
                </a:cubicBezTo>
                <a:close/>
                <a:moveTo>
                  <a:pt x="33" y="17"/>
                </a:moveTo>
                <a:cubicBezTo>
                  <a:pt x="35" y="16"/>
                  <a:pt x="38" y="16"/>
                  <a:pt x="39" y="17"/>
                </a:cubicBezTo>
                <a:cubicBezTo>
                  <a:pt x="40" y="18"/>
                  <a:pt x="40" y="19"/>
                  <a:pt x="40" y="20"/>
                </a:cubicBezTo>
                <a:cubicBezTo>
                  <a:pt x="40" y="21"/>
                  <a:pt x="40" y="22"/>
                  <a:pt x="39" y="23"/>
                </a:cubicBezTo>
                <a:cubicBezTo>
                  <a:pt x="38" y="23"/>
                  <a:pt x="37" y="24"/>
                  <a:pt x="36" y="24"/>
                </a:cubicBezTo>
                <a:cubicBezTo>
                  <a:pt x="35" y="24"/>
                  <a:pt x="34" y="23"/>
                  <a:pt x="33" y="23"/>
                </a:cubicBezTo>
                <a:cubicBezTo>
                  <a:pt x="33" y="22"/>
                  <a:pt x="32" y="21"/>
                  <a:pt x="32" y="20"/>
                </a:cubicBezTo>
                <a:cubicBezTo>
                  <a:pt x="32" y="19"/>
                  <a:pt x="33" y="18"/>
                  <a:pt x="33" y="17"/>
                </a:cubicBezTo>
                <a:close/>
                <a:moveTo>
                  <a:pt x="56" y="176"/>
                </a:moveTo>
                <a:cubicBezTo>
                  <a:pt x="50" y="176"/>
                  <a:pt x="44" y="170"/>
                  <a:pt x="44" y="164"/>
                </a:cubicBezTo>
                <a:cubicBezTo>
                  <a:pt x="44" y="157"/>
                  <a:pt x="50" y="152"/>
                  <a:pt x="56" y="152"/>
                </a:cubicBezTo>
                <a:cubicBezTo>
                  <a:pt x="63" y="152"/>
                  <a:pt x="68" y="157"/>
                  <a:pt x="68" y="164"/>
                </a:cubicBezTo>
                <a:cubicBezTo>
                  <a:pt x="68" y="170"/>
                  <a:pt x="63" y="176"/>
                  <a:pt x="56" y="176"/>
                </a:cubicBezTo>
                <a:close/>
                <a:moveTo>
                  <a:pt x="96" y="140"/>
                </a:moveTo>
                <a:cubicBezTo>
                  <a:pt x="96" y="142"/>
                  <a:pt x="94" y="144"/>
                  <a:pt x="92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18" y="144"/>
                  <a:pt x="16" y="142"/>
                  <a:pt x="16" y="140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4"/>
                  <a:pt x="18" y="32"/>
                  <a:pt x="20" y="32"/>
                </a:cubicBezTo>
                <a:cubicBezTo>
                  <a:pt x="92" y="32"/>
                  <a:pt x="92" y="32"/>
                  <a:pt x="92" y="32"/>
                </a:cubicBezTo>
                <a:cubicBezTo>
                  <a:pt x="94" y="32"/>
                  <a:pt x="96" y="34"/>
                  <a:pt x="96" y="36"/>
                </a:cubicBezTo>
                <a:lnTo>
                  <a:pt x="96" y="140"/>
                </a:lnTo>
                <a:close/>
              </a:path>
            </a:pathLst>
          </a:custGeom>
          <a:solidFill>
            <a:srgbClr val="FAFDFD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9474200" y="2857500"/>
            <a:ext cx="377825" cy="379413"/>
          </a:xfrm>
          <a:custGeom>
            <a:avLst/>
            <a:gdLst>
              <a:gd name="T0" fmla="*/ 176 w 192"/>
              <a:gd name="T1" fmla="*/ 147 h 192"/>
              <a:gd name="T2" fmla="*/ 192 w 192"/>
              <a:gd name="T3" fmla="*/ 120 h 192"/>
              <a:gd name="T4" fmla="*/ 176 w 192"/>
              <a:gd name="T5" fmla="*/ 92 h 192"/>
              <a:gd name="T6" fmla="*/ 176 w 192"/>
              <a:gd name="T7" fmla="*/ 91 h 192"/>
              <a:gd name="T8" fmla="*/ 176 w 192"/>
              <a:gd name="T9" fmla="*/ 48 h 192"/>
              <a:gd name="T10" fmla="*/ 176 w 192"/>
              <a:gd name="T11" fmla="*/ 46 h 192"/>
              <a:gd name="T12" fmla="*/ 96 w 192"/>
              <a:gd name="T13" fmla="*/ 0 h 192"/>
              <a:gd name="T14" fmla="*/ 17 w 192"/>
              <a:gd name="T15" fmla="*/ 46 h 192"/>
              <a:gd name="T16" fmla="*/ 17 w 192"/>
              <a:gd name="T17" fmla="*/ 46 h 192"/>
              <a:gd name="T18" fmla="*/ 16 w 192"/>
              <a:gd name="T19" fmla="*/ 47 h 192"/>
              <a:gd name="T20" fmla="*/ 16 w 192"/>
              <a:gd name="T21" fmla="*/ 48 h 192"/>
              <a:gd name="T22" fmla="*/ 16 w 192"/>
              <a:gd name="T23" fmla="*/ 48 h 192"/>
              <a:gd name="T24" fmla="*/ 16 w 192"/>
              <a:gd name="T25" fmla="*/ 91 h 192"/>
              <a:gd name="T26" fmla="*/ 16 w 192"/>
              <a:gd name="T27" fmla="*/ 92 h 192"/>
              <a:gd name="T28" fmla="*/ 0 w 192"/>
              <a:gd name="T29" fmla="*/ 120 h 192"/>
              <a:gd name="T30" fmla="*/ 32 w 192"/>
              <a:gd name="T31" fmla="*/ 152 h 192"/>
              <a:gd name="T32" fmla="*/ 33 w 192"/>
              <a:gd name="T33" fmla="*/ 152 h 192"/>
              <a:gd name="T34" fmla="*/ 44 w 192"/>
              <a:gd name="T35" fmla="*/ 160 h 192"/>
              <a:gd name="T36" fmla="*/ 56 w 192"/>
              <a:gd name="T37" fmla="*/ 148 h 192"/>
              <a:gd name="T38" fmla="*/ 56 w 192"/>
              <a:gd name="T39" fmla="*/ 92 h 192"/>
              <a:gd name="T40" fmla="*/ 44 w 192"/>
              <a:gd name="T41" fmla="*/ 80 h 192"/>
              <a:gd name="T42" fmla="*/ 33 w 192"/>
              <a:gd name="T43" fmla="*/ 88 h 192"/>
              <a:gd name="T44" fmla="*/ 32 w 192"/>
              <a:gd name="T45" fmla="*/ 88 h 192"/>
              <a:gd name="T46" fmla="*/ 24 w 192"/>
              <a:gd name="T47" fmla="*/ 89 h 192"/>
              <a:gd name="T48" fmla="*/ 24 w 192"/>
              <a:gd name="T49" fmla="*/ 49 h 192"/>
              <a:gd name="T50" fmla="*/ 46 w 192"/>
              <a:gd name="T51" fmla="*/ 24 h 192"/>
              <a:gd name="T52" fmla="*/ 52 w 192"/>
              <a:gd name="T53" fmla="*/ 31 h 192"/>
              <a:gd name="T54" fmla="*/ 57 w 192"/>
              <a:gd name="T55" fmla="*/ 31 h 192"/>
              <a:gd name="T56" fmla="*/ 96 w 192"/>
              <a:gd name="T57" fmla="*/ 24 h 192"/>
              <a:gd name="T58" fmla="*/ 135 w 192"/>
              <a:gd name="T59" fmla="*/ 31 h 192"/>
              <a:gd name="T60" fmla="*/ 137 w 192"/>
              <a:gd name="T61" fmla="*/ 32 h 192"/>
              <a:gd name="T62" fmla="*/ 140 w 192"/>
              <a:gd name="T63" fmla="*/ 31 h 192"/>
              <a:gd name="T64" fmla="*/ 147 w 192"/>
              <a:gd name="T65" fmla="*/ 24 h 192"/>
              <a:gd name="T66" fmla="*/ 168 w 192"/>
              <a:gd name="T67" fmla="*/ 49 h 192"/>
              <a:gd name="T68" fmla="*/ 168 w 192"/>
              <a:gd name="T69" fmla="*/ 89 h 192"/>
              <a:gd name="T70" fmla="*/ 160 w 192"/>
              <a:gd name="T71" fmla="*/ 88 h 192"/>
              <a:gd name="T72" fmla="*/ 159 w 192"/>
              <a:gd name="T73" fmla="*/ 88 h 192"/>
              <a:gd name="T74" fmla="*/ 148 w 192"/>
              <a:gd name="T75" fmla="*/ 80 h 192"/>
              <a:gd name="T76" fmla="*/ 136 w 192"/>
              <a:gd name="T77" fmla="*/ 92 h 192"/>
              <a:gd name="T78" fmla="*/ 136 w 192"/>
              <a:gd name="T79" fmla="*/ 148 h 192"/>
              <a:gd name="T80" fmla="*/ 148 w 192"/>
              <a:gd name="T81" fmla="*/ 160 h 192"/>
              <a:gd name="T82" fmla="*/ 159 w 192"/>
              <a:gd name="T83" fmla="*/ 152 h 192"/>
              <a:gd name="T84" fmla="*/ 160 w 192"/>
              <a:gd name="T85" fmla="*/ 152 h 192"/>
              <a:gd name="T86" fmla="*/ 169 w 192"/>
              <a:gd name="T87" fmla="*/ 151 h 192"/>
              <a:gd name="T88" fmla="*/ 175 w 192"/>
              <a:gd name="T89" fmla="*/ 162 h 192"/>
              <a:gd name="T90" fmla="*/ 143 w 192"/>
              <a:gd name="T91" fmla="*/ 174 h 192"/>
              <a:gd name="T92" fmla="*/ 141 w 192"/>
              <a:gd name="T93" fmla="*/ 171 h 192"/>
              <a:gd name="T94" fmla="*/ 132 w 192"/>
              <a:gd name="T95" fmla="*/ 168 h 192"/>
              <a:gd name="T96" fmla="*/ 116 w 192"/>
              <a:gd name="T97" fmla="*/ 168 h 192"/>
              <a:gd name="T98" fmla="*/ 104 w 192"/>
              <a:gd name="T99" fmla="*/ 180 h 192"/>
              <a:gd name="T100" fmla="*/ 116 w 192"/>
              <a:gd name="T101" fmla="*/ 192 h 192"/>
              <a:gd name="T102" fmla="*/ 132 w 192"/>
              <a:gd name="T103" fmla="*/ 192 h 192"/>
              <a:gd name="T104" fmla="*/ 144 w 192"/>
              <a:gd name="T105" fmla="*/ 183 h 192"/>
              <a:gd name="T106" fmla="*/ 182 w 192"/>
              <a:gd name="T107" fmla="*/ 167 h 192"/>
              <a:gd name="T108" fmla="*/ 184 w 192"/>
              <a:gd name="T109" fmla="*/ 165 h 192"/>
              <a:gd name="T110" fmla="*/ 184 w 192"/>
              <a:gd name="T111" fmla="*/ 162 h 192"/>
              <a:gd name="T112" fmla="*/ 176 w 192"/>
              <a:gd name="T113" fmla="*/ 14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176" y="147"/>
                </a:moveTo>
                <a:cubicBezTo>
                  <a:pt x="186" y="142"/>
                  <a:pt x="192" y="132"/>
                  <a:pt x="192" y="120"/>
                </a:cubicBezTo>
                <a:cubicBezTo>
                  <a:pt x="192" y="108"/>
                  <a:pt x="186" y="98"/>
                  <a:pt x="176" y="92"/>
                </a:cubicBezTo>
                <a:cubicBezTo>
                  <a:pt x="176" y="92"/>
                  <a:pt x="176" y="92"/>
                  <a:pt x="176" y="91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7"/>
                  <a:pt x="176" y="47"/>
                  <a:pt x="176" y="46"/>
                </a:cubicBezTo>
                <a:cubicBezTo>
                  <a:pt x="166" y="23"/>
                  <a:pt x="135" y="0"/>
                  <a:pt x="96" y="0"/>
                </a:cubicBezTo>
                <a:cubicBezTo>
                  <a:pt x="57" y="0"/>
                  <a:pt x="27" y="23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7"/>
                  <a:pt x="16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2"/>
                  <a:pt x="16" y="92"/>
                  <a:pt x="16" y="92"/>
                </a:cubicBezTo>
                <a:cubicBezTo>
                  <a:pt x="7" y="98"/>
                  <a:pt x="0" y="108"/>
                  <a:pt x="0" y="120"/>
                </a:cubicBezTo>
                <a:cubicBezTo>
                  <a:pt x="0" y="138"/>
                  <a:pt x="14" y="152"/>
                  <a:pt x="32" y="152"/>
                </a:cubicBezTo>
                <a:cubicBezTo>
                  <a:pt x="33" y="152"/>
                  <a:pt x="33" y="152"/>
                  <a:pt x="33" y="152"/>
                </a:cubicBezTo>
                <a:cubicBezTo>
                  <a:pt x="35" y="157"/>
                  <a:pt x="39" y="160"/>
                  <a:pt x="44" y="160"/>
                </a:cubicBezTo>
                <a:cubicBezTo>
                  <a:pt x="51" y="160"/>
                  <a:pt x="56" y="154"/>
                  <a:pt x="56" y="148"/>
                </a:cubicBezTo>
                <a:cubicBezTo>
                  <a:pt x="56" y="92"/>
                  <a:pt x="56" y="92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9" y="80"/>
                  <a:pt x="35" y="83"/>
                  <a:pt x="33" y="88"/>
                </a:cubicBezTo>
                <a:cubicBezTo>
                  <a:pt x="32" y="88"/>
                  <a:pt x="32" y="88"/>
                  <a:pt x="32" y="88"/>
                </a:cubicBezTo>
                <a:cubicBezTo>
                  <a:pt x="29" y="88"/>
                  <a:pt x="27" y="88"/>
                  <a:pt x="24" y="89"/>
                </a:cubicBezTo>
                <a:cubicBezTo>
                  <a:pt x="24" y="49"/>
                  <a:pt x="24" y="49"/>
                  <a:pt x="24" y="49"/>
                </a:cubicBezTo>
                <a:cubicBezTo>
                  <a:pt x="28" y="40"/>
                  <a:pt x="36" y="31"/>
                  <a:pt x="46" y="24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6" y="32"/>
                  <a:pt x="57" y="31"/>
                </a:cubicBezTo>
                <a:cubicBezTo>
                  <a:pt x="57" y="31"/>
                  <a:pt x="69" y="24"/>
                  <a:pt x="96" y="24"/>
                </a:cubicBezTo>
                <a:cubicBezTo>
                  <a:pt x="123" y="24"/>
                  <a:pt x="135" y="31"/>
                  <a:pt x="135" y="31"/>
                </a:cubicBezTo>
                <a:cubicBezTo>
                  <a:pt x="136" y="32"/>
                  <a:pt x="136" y="32"/>
                  <a:pt x="137" y="32"/>
                </a:cubicBezTo>
                <a:cubicBezTo>
                  <a:pt x="138" y="32"/>
                  <a:pt x="139" y="31"/>
                  <a:pt x="140" y="31"/>
                </a:cubicBezTo>
                <a:cubicBezTo>
                  <a:pt x="147" y="24"/>
                  <a:pt x="147" y="24"/>
                  <a:pt x="147" y="24"/>
                </a:cubicBezTo>
                <a:cubicBezTo>
                  <a:pt x="157" y="31"/>
                  <a:pt x="164" y="40"/>
                  <a:pt x="168" y="49"/>
                </a:cubicBezTo>
                <a:cubicBezTo>
                  <a:pt x="168" y="89"/>
                  <a:pt x="168" y="89"/>
                  <a:pt x="168" y="89"/>
                </a:cubicBezTo>
                <a:cubicBezTo>
                  <a:pt x="166" y="88"/>
                  <a:pt x="163" y="88"/>
                  <a:pt x="160" y="88"/>
                </a:cubicBezTo>
                <a:cubicBezTo>
                  <a:pt x="159" y="88"/>
                  <a:pt x="159" y="88"/>
                  <a:pt x="159" y="88"/>
                </a:cubicBezTo>
                <a:cubicBezTo>
                  <a:pt x="158" y="83"/>
                  <a:pt x="153" y="80"/>
                  <a:pt x="148" y="80"/>
                </a:cubicBezTo>
                <a:cubicBezTo>
                  <a:pt x="142" y="80"/>
                  <a:pt x="136" y="85"/>
                  <a:pt x="136" y="92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54"/>
                  <a:pt x="142" y="160"/>
                  <a:pt x="148" y="160"/>
                </a:cubicBezTo>
                <a:cubicBezTo>
                  <a:pt x="153" y="160"/>
                  <a:pt x="158" y="157"/>
                  <a:pt x="159" y="152"/>
                </a:cubicBezTo>
                <a:cubicBezTo>
                  <a:pt x="160" y="152"/>
                  <a:pt x="160" y="152"/>
                  <a:pt x="160" y="152"/>
                </a:cubicBezTo>
                <a:cubicBezTo>
                  <a:pt x="163" y="152"/>
                  <a:pt x="166" y="151"/>
                  <a:pt x="169" y="151"/>
                </a:cubicBezTo>
                <a:cubicBezTo>
                  <a:pt x="175" y="162"/>
                  <a:pt x="175" y="162"/>
                  <a:pt x="175" y="162"/>
                </a:cubicBezTo>
                <a:cubicBezTo>
                  <a:pt x="143" y="174"/>
                  <a:pt x="143" y="174"/>
                  <a:pt x="143" y="174"/>
                </a:cubicBezTo>
                <a:cubicBezTo>
                  <a:pt x="142" y="173"/>
                  <a:pt x="142" y="172"/>
                  <a:pt x="141" y="171"/>
                </a:cubicBezTo>
                <a:cubicBezTo>
                  <a:pt x="138" y="169"/>
                  <a:pt x="135" y="168"/>
                  <a:pt x="132" y="168"/>
                </a:cubicBezTo>
                <a:cubicBezTo>
                  <a:pt x="116" y="168"/>
                  <a:pt x="116" y="168"/>
                  <a:pt x="116" y="168"/>
                </a:cubicBezTo>
                <a:cubicBezTo>
                  <a:pt x="110" y="168"/>
                  <a:pt x="104" y="173"/>
                  <a:pt x="104" y="180"/>
                </a:cubicBezTo>
                <a:cubicBezTo>
                  <a:pt x="104" y="186"/>
                  <a:pt x="110" y="192"/>
                  <a:pt x="116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38" y="192"/>
                  <a:pt x="142" y="188"/>
                  <a:pt x="144" y="183"/>
                </a:cubicBezTo>
                <a:cubicBezTo>
                  <a:pt x="182" y="167"/>
                  <a:pt x="182" y="167"/>
                  <a:pt x="182" y="167"/>
                </a:cubicBezTo>
                <a:cubicBezTo>
                  <a:pt x="183" y="167"/>
                  <a:pt x="184" y="166"/>
                  <a:pt x="184" y="165"/>
                </a:cubicBezTo>
                <a:cubicBezTo>
                  <a:pt x="184" y="164"/>
                  <a:pt x="184" y="163"/>
                  <a:pt x="184" y="162"/>
                </a:cubicBezTo>
                <a:lnTo>
                  <a:pt x="176" y="147"/>
                </a:lnTo>
                <a:close/>
              </a:path>
            </a:pathLst>
          </a:custGeom>
          <a:solidFill>
            <a:srgbClr val="FAFDFD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52625" y="37084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389313" y="359886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830763" y="35687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288088" y="360838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93025" y="360838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085263" y="35687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cxnSp>
        <p:nvCxnSpPr>
          <p:cNvPr id="50" name="出自【趣你的PPT】(微信:qunideppt)：最优质的PPT资源库"/>
          <p:cNvCxnSpPr/>
          <p:nvPr/>
        </p:nvCxnSpPr>
        <p:spPr>
          <a:xfrm>
            <a:off x="3427413" y="4211638"/>
            <a:ext cx="1063625" cy="0"/>
          </a:xfrm>
          <a:prstGeom prst="line">
            <a:avLst/>
          </a:prstGeom>
          <a:ln w="28575">
            <a:solidFill>
              <a:srgbClr val="4A9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出自【趣你的PPT】(微信:qunideppt)：最优质的PPT资源库"/>
          <p:cNvCxnSpPr/>
          <p:nvPr/>
        </p:nvCxnSpPr>
        <p:spPr>
          <a:xfrm>
            <a:off x="6281738" y="4186238"/>
            <a:ext cx="1063625" cy="0"/>
          </a:xfrm>
          <a:prstGeom prst="line">
            <a:avLst/>
          </a:prstGeom>
          <a:ln w="28575">
            <a:solidFill>
              <a:srgbClr val="4A9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出自【趣你的PPT】(微信:qunideppt)：最优质的PPT资源库"/>
          <p:cNvCxnSpPr/>
          <p:nvPr/>
        </p:nvCxnSpPr>
        <p:spPr>
          <a:xfrm>
            <a:off x="9131300" y="4179888"/>
            <a:ext cx="1063625" cy="0"/>
          </a:xfrm>
          <a:prstGeom prst="line">
            <a:avLst/>
          </a:prstGeom>
          <a:ln w="28575">
            <a:solidFill>
              <a:srgbClr val="4A9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出自【趣你的PPT】(微信:qunideppt)：最优质的PPT资源库"/>
          <p:cNvCxnSpPr/>
          <p:nvPr/>
        </p:nvCxnSpPr>
        <p:spPr>
          <a:xfrm>
            <a:off x="1974850" y="3363913"/>
            <a:ext cx="1063625" cy="0"/>
          </a:xfrm>
          <a:prstGeom prst="line">
            <a:avLst/>
          </a:prstGeom>
          <a:ln w="28575">
            <a:solidFill>
              <a:srgbClr val="7E61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出自【趣你的PPT】(微信:qunideppt)：最优质的PPT资源库"/>
          <p:cNvCxnSpPr/>
          <p:nvPr/>
        </p:nvCxnSpPr>
        <p:spPr>
          <a:xfrm>
            <a:off x="4833938" y="3327400"/>
            <a:ext cx="1063625" cy="0"/>
          </a:xfrm>
          <a:prstGeom prst="line">
            <a:avLst/>
          </a:prstGeom>
          <a:ln w="28575">
            <a:solidFill>
              <a:srgbClr val="7E61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出自【趣你的PPT】(微信:qunideppt)：最优质的PPT资源库"/>
          <p:cNvCxnSpPr/>
          <p:nvPr/>
        </p:nvCxnSpPr>
        <p:spPr>
          <a:xfrm>
            <a:off x="7715250" y="3335338"/>
            <a:ext cx="1063625" cy="0"/>
          </a:xfrm>
          <a:prstGeom prst="line">
            <a:avLst/>
          </a:prstGeom>
          <a:ln w="28575">
            <a:solidFill>
              <a:srgbClr val="7E61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出自【趣你的PPT】(微信:qunideppt)：最优质的PPT资源库"/>
          <p:cNvCxnSpPr/>
          <p:nvPr/>
        </p:nvCxnSpPr>
        <p:spPr>
          <a:xfrm flipV="1">
            <a:off x="2524125" y="2798763"/>
            <a:ext cx="0" cy="565150"/>
          </a:xfrm>
          <a:prstGeom prst="straightConnector1">
            <a:avLst/>
          </a:prstGeom>
          <a:ln w="19050">
            <a:solidFill>
              <a:srgbClr val="7E61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出自【趣你的PPT】(微信:qunideppt)：最优质的PPT资源库"/>
          <p:cNvCxnSpPr/>
          <p:nvPr/>
        </p:nvCxnSpPr>
        <p:spPr>
          <a:xfrm flipV="1">
            <a:off x="5348288" y="2762250"/>
            <a:ext cx="0" cy="565150"/>
          </a:xfrm>
          <a:prstGeom prst="straightConnector1">
            <a:avLst/>
          </a:prstGeom>
          <a:ln w="19050">
            <a:solidFill>
              <a:srgbClr val="7E61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出自【趣你的PPT】(微信:qunideppt)：最优质的PPT资源库"/>
          <p:cNvCxnSpPr/>
          <p:nvPr/>
        </p:nvCxnSpPr>
        <p:spPr>
          <a:xfrm flipV="1">
            <a:off x="8237538" y="2762250"/>
            <a:ext cx="0" cy="565150"/>
          </a:xfrm>
          <a:prstGeom prst="straightConnector1">
            <a:avLst/>
          </a:prstGeom>
          <a:ln w="19050">
            <a:solidFill>
              <a:srgbClr val="7E61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出自【趣你的PPT】(微信:qunideppt)：最优质的PPT资源库"/>
          <p:cNvCxnSpPr/>
          <p:nvPr/>
        </p:nvCxnSpPr>
        <p:spPr>
          <a:xfrm>
            <a:off x="3975100" y="4212466"/>
            <a:ext cx="0" cy="479425"/>
          </a:xfrm>
          <a:prstGeom prst="straightConnector1">
            <a:avLst/>
          </a:prstGeom>
          <a:ln w="19050">
            <a:solidFill>
              <a:srgbClr val="4A94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出自【趣你的PPT】(微信:qunideppt)：最优质的PPT资源库"/>
          <p:cNvCxnSpPr/>
          <p:nvPr/>
        </p:nvCxnSpPr>
        <p:spPr>
          <a:xfrm>
            <a:off x="6799263" y="4183891"/>
            <a:ext cx="0" cy="479425"/>
          </a:xfrm>
          <a:prstGeom prst="straightConnector1">
            <a:avLst/>
          </a:prstGeom>
          <a:ln w="19050">
            <a:solidFill>
              <a:srgbClr val="4A94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出自【趣你的PPT】(微信:qunideppt)：最优质的PPT资源库"/>
          <p:cNvCxnSpPr/>
          <p:nvPr/>
        </p:nvCxnSpPr>
        <p:spPr>
          <a:xfrm>
            <a:off x="9690100" y="4179888"/>
            <a:ext cx="0" cy="479425"/>
          </a:xfrm>
          <a:prstGeom prst="straightConnector1">
            <a:avLst/>
          </a:prstGeom>
          <a:ln w="19050">
            <a:solidFill>
              <a:srgbClr val="4A94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7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1374588" y="1980035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2874775" y="5079027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4283309" y="1980035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5783496" y="5079027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7131658" y="1980035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8631845" y="5079027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出自【趣你的PPT】(微信:qunideppt)：最优质的PPT资源库"/>
          <p:cNvSpPr/>
          <p:nvPr/>
        </p:nvSpPr>
        <p:spPr>
          <a:xfrm>
            <a:off x="3051225" y="1154945"/>
            <a:ext cx="5976304" cy="1821300"/>
          </a:xfrm>
          <a:custGeom>
            <a:avLst/>
            <a:gdLst>
              <a:gd name="connsiteX0" fmla="*/ 0 w 5303520"/>
              <a:gd name="connsiteY0" fmla="*/ 0 h 2197220"/>
              <a:gd name="connsiteX1" fmla="*/ 5303520 w 5303520"/>
              <a:gd name="connsiteY1" fmla="*/ 0 h 2197220"/>
              <a:gd name="connsiteX2" fmla="*/ 5303520 w 5303520"/>
              <a:gd name="connsiteY2" fmla="*/ 2197220 h 2197220"/>
              <a:gd name="connsiteX3" fmla="*/ 0 w 5303520"/>
              <a:gd name="connsiteY3" fmla="*/ 2197220 h 2197220"/>
              <a:gd name="connsiteX4" fmla="*/ 0 w 5303520"/>
              <a:gd name="connsiteY4" fmla="*/ 0 h 2197220"/>
              <a:gd name="connsiteX0" fmla="*/ 0 w 5953760"/>
              <a:gd name="connsiteY0" fmla="*/ 0 h 3670420"/>
              <a:gd name="connsiteX1" fmla="*/ 5953760 w 5953760"/>
              <a:gd name="connsiteY1" fmla="*/ 1473200 h 3670420"/>
              <a:gd name="connsiteX2" fmla="*/ 5953760 w 5953760"/>
              <a:gd name="connsiteY2" fmla="*/ 3670420 h 3670420"/>
              <a:gd name="connsiteX3" fmla="*/ 650240 w 5953760"/>
              <a:gd name="connsiteY3" fmla="*/ 3670420 h 3670420"/>
              <a:gd name="connsiteX4" fmla="*/ 0 w 5953760"/>
              <a:gd name="connsiteY4" fmla="*/ 0 h 3670420"/>
              <a:gd name="connsiteX0" fmla="*/ 0 w 6918960"/>
              <a:gd name="connsiteY0" fmla="*/ 0 h 3670420"/>
              <a:gd name="connsiteX1" fmla="*/ 6918960 w 6918960"/>
              <a:gd name="connsiteY1" fmla="*/ 30480 h 3670420"/>
              <a:gd name="connsiteX2" fmla="*/ 5953760 w 6918960"/>
              <a:gd name="connsiteY2" fmla="*/ 3670420 h 3670420"/>
              <a:gd name="connsiteX3" fmla="*/ 650240 w 6918960"/>
              <a:gd name="connsiteY3" fmla="*/ 3670420 h 3670420"/>
              <a:gd name="connsiteX4" fmla="*/ 0 w 6918960"/>
              <a:gd name="connsiteY4" fmla="*/ 0 h 3670420"/>
              <a:gd name="connsiteX0" fmla="*/ 0 w 6918960"/>
              <a:gd name="connsiteY0" fmla="*/ 0 h 3670420"/>
              <a:gd name="connsiteX1" fmla="*/ 6918960 w 6918960"/>
              <a:gd name="connsiteY1" fmla="*/ 30480 h 3670420"/>
              <a:gd name="connsiteX2" fmla="*/ 5801360 w 6918960"/>
              <a:gd name="connsiteY2" fmla="*/ 2329300 h 3670420"/>
              <a:gd name="connsiteX3" fmla="*/ 650240 w 6918960"/>
              <a:gd name="connsiteY3" fmla="*/ 3670420 h 3670420"/>
              <a:gd name="connsiteX4" fmla="*/ 0 w 6918960"/>
              <a:gd name="connsiteY4" fmla="*/ 0 h 3670420"/>
              <a:gd name="connsiteX0" fmla="*/ 0 w 6918960"/>
              <a:gd name="connsiteY0" fmla="*/ 0 h 3670420"/>
              <a:gd name="connsiteX1" fmla="*/ 6918960 w 6918960"/>
              <a:gd name="connsiteY1" fmla="*/ 30480 h 3670420"/>
              <a:gd name="connsiteX2" fmla="*/ 6055360 w 6918960"/>
              <a:gd name="connsiteY2" fmla="*/ 2105780 h 3670420"/>
              <a:gd name="connsiteX3" fmla="*/ 650240 w 6918960"/>
              <a:gd name="connsiteY3" fmla="*/ 3670420 h 3670420"/>
              <a:gd name="connsiteX4" fmla="*/ 0 w 6918960"/>
              <a:gd name="connsiteY4" fmla="*/ 0 h 3670420"/>
              <a:gd name="connsiteX0" fmla="*/ 0 w 6918960"/>
              <a:gd name="connsiteY0" fmla="*/ 0 h 2105780"/>
              <a:gd name="connsiteX1" fmla="*/ 6918960 w 6918960"/>
              <a:gd name="connsiteY1" fmla="*/ 30480 h 2105780"/>
              <a:gd name="connsiteX2" fmla="*/ 6055360 w 6918960"/>
              <a:gd name="connsiteY2" fmla="*/ 2105780 h 2105780"/>
              <a:gd name="connsiteX3" fmla="*/ 863600 w 6918960"/>
              <a:gd name="connsiteY3" fmla="*/ 1628260 h 2105780"/>
              <a:gd name="connsiteX4" fmla="*/ 0 w 6918960"/>
              <a:gd name="connsiteY4" fmla="*/ 0 h 2105780"/>
              <a:gd name="connsiteX0" fmla="*/ 0 w 6918960"/>
              <a:gd name="connsiteY0" fmla="*/ 0 h 2105780"/>
              <a:gd name="connsiteX1" fmla="*/ 6918960 w 6918960"/>
              <a:gd name="connsiteY1" fmla="*/ 30480 h 2105780"/>
              <a:gd name="connsiteX2" fmla="*/ 6055360 w 6918960"/>
              <a:gd name="connsiteY2" fmla="*/ 2105780 h 2105780"/>
              <a:gd name="connsiteX3" fmla="*/ 863600 w 6918960"/>
              <a:gd name="connsiteY3" fmla="*/ 2105780 h 2105780"/>
              <a:gd name="connsiteX4" fmla="*/ 0 w 6918960"/>
              <a:gd name="connsiteY4" fmla="*/ 0 h 210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8960" h="2105780">
                <a:moveTo>
                  <a:pt x="0" y="0"/>
                </a:moveTo>
                <a:lnTo>
                  <a:pt x="6918960" y="30480"/>
                </a:lnTo>
                <a:lnTo>
                  <a:pt x="6055360" y="2105780"/>
                </a:lnTo>
                <a:lnTo>
                  <a:pt x="863600" y="2105780"/>
                </a:lnTo>
                <a:lnTo>
                  <a:pt x="0" y="0"/>
                </a:lnTo>
                <a:close/>
              </a:path>
            </a:pathLst>
          </a:cu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3792454" y="2724976"/>
            <a:ext cx="4508760" cy="1399349"/>
            <a:chOff x="3735304" y="2999931"/>
            <a:chExt cx="4508760" cy="1399349"/>
          </a:xfrm>
          <a:solidFill>
            <a:srgbClr val="7E61E9"/>
          </a:solidFill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3836905" y="2999931"/>
              <a:ext cx="4301256" cy="1399349"/>
            </a:xfrm>
            <a:custGeom>
              <a:avLst/>
              <a:gdLst>
                <a:gd name="connsiteX0" fmla="*/ 0 w 5303520"/>
                <a:gd name="connsiteY0" fmla="*/ 0 h 2197220"/>
                <a:gd name="connsiteX1" fmla="*/ 5303520 w 5303520"/>
                <a:gd name="connsiteY1" fmla="*/ 0 h 2197220"/>
                <a:gd name="connsiteX2" fmla="*/ 5303520 w 5303520"/>
                <a:gd name="connsiteY2" fmla="*/ 2197220 h 2197220"/>
                <a:gd name="connsiteX3" fmla="*/ 0 w 5303520"/>
                <a:gd name="connsiteY3" fmla="*/ 2197220 h 2197220"/>
                <a:gd name="connsiteX4" fmla="*/ 0 w 5303520"/>
                <a:gd name="connsiteY4" fmla="*/ 0 h 2197220"/>
                <a:gd name="connsiteX0" fmla="*/ 0 w 5953760"/>
                <a:gd name="connsiteY0" fmla="*/ 0 h 3670420"/>
                <a:gd name="connsiteX1" fmla="*/ 5953760 w 5953760"/>
                <a:gd name="connsiteY1" fmla="*/ 1473200 h 3670420"/>
                <a:gd name="connsiteX2" fmla="*/ 5953760 w 5953760"/>
                <a:gd name="connsiteY2" fmla="*/ 3670420 h 3670420"/>
                <a:gd name="connsiteX3" fmla="*/ 650240 w 5953760"/>
                <a:gd name="connsiteY3" fmla="*/ 3670420 h 3670420"/>
                <a:gd name="connsiteX4" fmla="*/ 0 w 5953760"/>
                <a:gd name="connsiteY4" fmla="*/ 0 h 3670420"/>
                <a:gd name="connsiteX0" fmla="*/ 0 w 6918960"/>
                <a:gd name="connsiteY0" fmla="*/ 0 h 3670420"/>
                <a:gd name="connsiteX1" fmla="*/ 6918960 w 6918960"/>
                <a:gd name="connsiteY1" fmla="*/ 30480 h 3670420"/>
                <a:gd name="connsiteX2" fmla="*/ 5953760 w 6918960"/>
                <a:gd name="connsiteY2" fmla="*/ 3670420 h 3670420"/>
                <a:gd name="connsiteX3" fmla="*/ 650240 w 6918960"/>
                <a:gd name="connsiteY3" fmla="*/ 3670420 h 3670420"/>
                <a:gd name="connsiteX4" fmla="*/ 0 w 6918960"/>
                <a:gd name="connsiteY4" fmla="*/ 0 h 3670420"/>
                <a:gd name="connsiteX0" fmla="*/ 0 w 6918960"/>
                <a:gd name="connsiteY0" fmla="*/ 0 h 3670420"/>
                <a:gd name="connsiteX1" fmla="*/ 6918960 w 6918960"/>
                <a:gd name="connsiteY1" fmla="*/ 30480 h 3670420"/>
                <a:gd name="connsiteX2" fmla="*/ 5801360 w 6918960"/>
                <a:gd name="connsiteY2" fmla="*/ 2329300 h 3670420"/>
                <a:gd name="connsiteX3" fmla="*/ 650240 w 6918960"/>
                <a:gd name="connsiteY3" fmla="*/ 3670420 h 3670420"/>
                <a:gd name="connsiteX4" fmla="*/ 0 w 6918960"/>
                <a:gd name="connsiteY4" fmla="*/ 0 h 3670420"/>
                <a:gd name="connsiteX0" fmla="*/ 0 w 6918960"/>
                <a:gd name="connsiteY0" fmla="*/ 0 h 3670420"/>
                <a:gd name="connsiteX1" fmla="*/ 6918960 w 6918960"/>
                <a:gd name="connsiteY1" fmla="*/ 30480 h 3670420"/>
                <a:gd name="connsiteX2" fmla="*/ 6055360 w 6918960"/>
                <a:gd name="connsiteY2" fmla="*/ 2105780 h 3670420"/>
                <a:gd name="connsiteX3" fmla="*/ 650240 w 6918960"/>
                <a:gd name="connsiteY3" fmla="*/ 3670420 h 3670420"/>
                <a:gd name="connsiteX4" fmla="*/ 0 w 6918960"/>
                <a:gd name="connsiteY4" fmla="*/ 0 h 3670420"/>
                <a:gd name="connsiteX0" fmla="*/ 0 w 6918960"/>
                <a:gd name="connsiteY0" fmla="*/ 0 h 2105780"/>
                <a:gd name="connsiteX1" fmla="*/ 6918960 w 6918960"/>
                <a:gd name="connsiteY1" fmla="*/ 30480 h 2105780"/>
                <a:gd name="connsiteX2" fmla="*/ 6055360 w 6918960"/>
                <a:gd name="connsiteY2" fmla="*/ 2105780 h 2105780"/>
                <a:gd name="connsiteX3" fmla="*/ 863600 w 6918960"/>
                <a:gd name="connsiteY3" fmla="*/ 1628260 h 2105780"/>
                <a:gd name="connsiteX4" fmla="*/ 0 w 6918960"/>
                <a:gd name="connsiteY4" fmla="*/ 0 h 2105780"/>
                <a:gd name="connsiteX0" fmla="*/ 0 w 6918960"/>
                <a:gd name="connsiteY0" fmla="*/ 0 h 2105780"/>
                <a:gd name="connsiteX1" fmla="*/ 6918960 w 6918960"/>
                <a:gd name="connsiteY1" fmla="*/ 30480 h 2105780"/>
                <a:gd name="connsiteX2" fmla="*/ 6055360 w 6918960"/>
                <a:gd name="connsiteY2" fmla="*/ 2105780 h 2105780"/>
                <a:gd name="connsiteX3" fmla="*/ 863600 w 6918960"/>
                <a:gd name="connsiteY3" fmla="*/ 2105780 h 2105780"/>
                <a:gd name="connsiteX4" fmla="*/ 0 w 6918960"/>
                <a:gd name="connsiteY4" fmla="*/ 0 h 210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8960" h="2105780">
                  <a:moveTo>
                    <a:pt x="0" y="0"/>
                  </a:moveTo>
                  <a:lnTo>
                    <a:pt x="6918960" y="30480"/>
                  </a:lnTo>
                  <a:lnTo>
                    <a:pt x="6055360" y="2105780"/>
                  </a:lnTo>
                  <a:lnTo>
                    <a:pt x="863600" y="21057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3735304" y="3010091"/>
              <a:ext cx="211806" cy="24110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8032258" y="3010091"/>
              <a:ext cx="211806" cy="24110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Group 7出自【趣你的PPT】(微信:qunideppt)：最优质的PPT资源库出自【趣你的PPT】(微信:qunideppt)：最优质的PPT资源库"/>
          <p:cNvGrpSpPr/>
          <p:nvPr/>
        </p:nvGrpSpPr>
        <p:grpSpPr>
          <a:xfrm>
            <a:off x="4421646" y="3883215"/>
            <a:ext cx="3233034" cy="995611"/>
            <a:chOff x="4364496" y="4158170"/>
            <a:chExt cx="3233034" cy="995611"/>
          </a:xfrm>
          <a:solidFill>
            <a:srgbClr val="4A94A8"/>
          </a:solidFill>
        </p:grpSpPr>
        <p:sp>
          <p:nvSpPr>
            <p:cNvPr id="56" name="出自【趣你的PPT】(微信:qunideppt)：最优质的PPT资源库"/>
            <p:cNvSpPr/>
            <p:nvPr/>
          </p:nvSpPr>
          <p:spPr>
            <a:xfrm>
              <a:off x="4470399" y="4158409"/>
              <a:ext cx="3017521" cy="995372"/>
            </a:xfrm>
            <a:custGeom>
              <a:avLst/>
              <a:gdLst>
                <a:gd name="connsiteX0" fmla="*/ 0 w 5303520"/>
                <a:gd name="connsiteY0" fmla="*/ 0 h 2197220"/>
                <a:gd name="connsiteX1" fmla="*/ 5303520 w 5303520"/>
                <a:gd name="connsiteY1" fmla="*/ 0 h 2197220"/>
                <a:gd name="connsiteX2" fmla="*/ 5303520 w 5303520"/>
                <a:gd name="connsiteY2" fmla="*/ 2197220 h 2197220"/>
                <a:gd name="connsiteX3" fmla="*/ 0 w 5303520"/>
                <a:gd name="connsiteY3" fmla="*/ 2197220 h 2197220"/>
                <a:gd name="connsiteX4" fmla="*/ 0 w 5303520"/>
                <a:gd name="connsiteY4" fmla="*/ 0 h 2197220"/>
                <a:gd name="connsiteX0" fmla="*/ 0 w 5953760"/>
                <a:gd name="connsiteY0" fmla="*/ 0 h 3670420"/>
                <a:gd name="connsiteX1" fmla="*/ 5953760 w 5953760"/>
                <a:gd name="connsiteY1" fmla="*/ 1473200 h 3670420"/>
                <a:gd name="connsiteX2" fmla="*/ 5953760 w 5953760"/>
                <a:gd name="connsiteY2" fmla="*/ 3670420 h 3670420"/>
                <a:gd name="connsiteX3" fmla="*/ 650240 w 5953760"/>
                <a:gd name="connsiteY3" fmla="*/ 3670420 h 3670420"/>
                <a:gd name="connsiteX4" fmla="*/ 0 w 5953760"/>
                <a:gd name="connsiteY4" fmla="*/ 0 h 3670420"/>
                <a:gd name="connsiteX0" fmla="*/ 0 w 6918960"/>
                <a:gd name="connsiteY0" fmla="*/ 0 h 3670420"/>
                <a:gd name="connsiteX1" fmla="*/ 6918960 w 6918960"/>
                <a:gd name="connsiteY1" fmla="*/ 30480 h 3670420"/>
                <a:gd name="connsiteX2" fmla="*/ 5953760 w 6918960"/>
                <a:gd name="connsiteY2" fmla="*/ 3670420 h 3670420"/>
                <a:gd name="connsiteX3" fmla="*/ 650240 w 6918960"/>
                <a:gd name="connsiteY3" fmla="*/ 3670420 h 3670420"/>
                <a:gd name="connsiteX4" fmla="*/ 0 w 6918960"/>
                <a:gd name="connsiteY4" fmla="*/ 0 h 3670420"/>
                <a:gd name="connsiteX0" fmla="*/ 0 w 6918960"/>
                <a:gd name="connsiteY0" fmla="*/ 0 h 3670420"/>
                <a:gd name="connsiteX1" fmla="*/ 6918960 w 6918960"/>
                <a:gd name="connsiteY1" fmla="*/ 30480 h 3670420"/>
                <a:gd name="connsiteX2" fmla="*/ 5801360 w 6918960"/>
                <a:gd name="connsiteY2" fmla="*/ 2329300 h 3670420"/>
                <a:gd name="connsiteX3" fmla="*/ 650240 w 6918960"/>
                <a:gd name="connsiteY3" fmla="*/ 3670420 h 3670420"/>
                <a:gd name="connsiteX4" fmla="*/ 0 w 6918960"/>
                <a:gd name="connsiteY4" fmla="*/ 0 h 3670420"/>
                <a:gd name="connsiteX0" fmla="*/ 0 w 6918960"/>
                <a:gd name="connsiteY0" fmla="*/ 0 h 3670420"/>
                <a:gd name="connsiteX1" fmla="*/ 6918960 w 6918960"/>
                <a:gd name="connsiteY1" fmla="*/ 30480 h 3670420"/>
                <a:gd name="connsiteX2" fmla="*/ 6055360 w 6918960"/>
                <a:gd name="connsiteY2" fmla="*/ 2105780 h 3670420"/>
                <a:gd name="connsiteX3" fmla="*/ 650240 w 6918960"/>
                <a:gd name="connsiteY3" fmla="*/ 3670420 h 3670420"/>
                <a:gd name="connsiteX4" fmla="*/ 0 w 6918960"/>
                <a:gd name="connsiteY4" fmla="*/ 0 h 3670420"/>
                <a:gd name="connsiteX0" fmla="*/ 0 w 6918960"/>
                <a:gd name="connsiteY0" fmla="*/ 0 h 2105780"/>
                <a:gd name="connsiteX1" fmla="*/ 6918960 w 6918960"/>
                <a:gd name="connsiteY1" fmla="*/ 30480 h 2105780"/>
                <a:gd name="connsiteX2" fmla="*/ 6055360 w 6918960"/>
                <a:gd name="connsiteY2" fmla="*/ 2105780 h 2105780"/>
                <a:gd name="connsiteX3" fmla="*/ 863600 w 6918960"/>
                <a:gd name="connsiteY3" fmla="*/ 1628260 h 2105780"/>
                <a:gd name="connsiteX4" fmla="*/ 0 w 6918960"/>
                <a:gd name="connsiteY4" fmla="*/ 0 h 2105780"/>
                <a:gd name="connsiteX0" fmla="*/ 0 w 6918960"/>
                <a:gd name="connsiteY0" fmla="*/ 0 h 2105780"/>
                <a:gd name="connsiteX1" fmla="*/ 6918960 w 6918960"/>
                <a:gd name="connsiteY1" fmla="*/ 30480 h 2105780"/>
                <a:gd name="connsiteX2" fmla="*/ 6055360 w 6918960"/>
                <a:gd name="connsiteY2" fmla="*/ 2105780 h 2105780"/>
                <a:gd name="connsiteX3" fmla="*/ 863600 w 6918960"/>
                <a:gd name="connsiteY3" fmla="*/ 2105780 h 2105780"/>
                <a:gd name="connsiteX4" fmla="*/ 0 w 6918960"/>
                <a:gd name="connsiteY4" fmla="*/ 0 h 210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8960" h="2105780">
                  <a:moveTo>
                    <a:pt x="0" y="0"/>
                  </a:moveTo>
                  <a:lnTo>
                    <a:pt x="6918960" y="30480"/>
                  </a:lnTo>
                  <a:lnTo>
                    <a:pt x="6055360" y="2105780"/>
                  </a:lnTo>
                  <a:lnTo>
                    <a:pt x="863600" y="21057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>
            <a:xfrm>
              <a:off x="7385724" y="4158171"/>
              <a:ext cx="211806" cy="24110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4364496" y="4158170"/>
              <a:ext cx="211806" cy="24110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Group 11出自【趣你的PPT】(微信:qunideppt)：最优质的PPT资源库出自【趣你的PPT】(微信:qunideppt)：最优质的PPT资源库"/>
          <p:cNvGrpSpPr/>
          <p:nvPr/>
        </p:nvGrpSpPr>
        <p:grpSpPr>
          <a:xfrm>
            <a:off x="4884340" y="4637716"/>
            <a:ext cx="2298806" cy="1837878"/>
            <a:chOff x="4827190" y="4912671"/>
            <a:chExt cx="2298806" cy="1837878"/>
          </a:xfrm>
          <a:solidFill>
            <a:srgbClr val="7E61E9"/>
          </a:solidFill>
        </p:grpSpPr>
        <p:sp>
          <p:nvSpPr>
            <p:cNvPr id="64" name="出自【趣你的PPT】(微信:qunideppt)：最优质的PPT资源库"/>
            <p:cNvSpPr/>
            <p:nvPr/>
          </p:nvSpPr>
          <p:spPr>
            <a:xfrm rot="10800000">
              <a:off x="4910624" y="4912671"/>
              <a:ext cx="2131939" cy="18378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6914190" y="4912672"/>
              <a:ext cx="211806" cy="24110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>
            <a:xfrm>
              <a:off x="4827190" y="4912671"/>
              <a:ext cx="211806" cy="24110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8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160" y="1307343"/>
            <a:ext cx="757046" cy="758252"/>
          </a:xfrm>
          <a:prstGeom prst="rect">
            <a:avLst/>
          </a:prstGeom>
        </p:spPr>
      </p:pic>
      <p:pic>
        <p:nvPicPr>
          <p:cNvPr id="71" name="出自【趣你的PPT】(微信:qunideppt)：最优质的PPT资源库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288" y="2788864"/>
            <a:ext cx="537238" cy="536211"/>
          </a:xfrm>
          <a:prstGeom prst="rect">
            <a:avLst/>
          </a:prstGeom>
        </p:spPr>
      </p:pic>
      <p:pic>
        <p:nvPicPr>
          <p:cNvPr id="73" name="出自【趣你的PPT】(微信:qunideppt)：最优质的PPT资源库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288" y="4034149"/>
            <a:ext cx="512127" cy="512127"/>
          </a:xfrm>
          <a:prstGeom prst="rect">
            <a:avLst/>
          </a:prstGeom>
        </p:spPr>
      </p:pic>
      <p:pic>
        <p:nvPicPr>
          <p:cNvPr id="74" name="出自【趣你的PPT】(微信:qunideppt)：最优质的PPT资源库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160" y="4878825"/>
            <a:ext cx="689900" cy="689900"/>
          </a:xfrm>
          <a:prstGeom prst="rect">
            <a:avLst/>
          </a:prstGeom>
        </p:spPr>
      </p:pic>
      <p:sp>
        <p:nvSpPr>
          <p:cNvPr id="76" name="出自【趣你的PPT】(微信:qunideppt)：最优质的PPT资源库"/>
          <p:cNvSpPr txBox="1"/>
          <p:nvPr/>
        </p:nvSpPr>
        <p:spPr>
          <a:xfrm>
            <a:off x="648030" y="4614617"/>
            <a:ext cx="22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18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115084" y="4614617"/>
            <a:ext cx="22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18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5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648030" y="50117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8195311" y="50117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4929001" y="2150851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4929001" y="3378266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出自【趣你的PPT】(微信:qunideppt)：最优质的PPT资源库"/>
          <p:cNvSpPr/>
          <p:nvPr/>
        </p:nvSpPr>
        <p:spPr>
          <a:xfrm>
            <a:off x="1328327" y="4735704"/>
            <a:ext cx="2000250" cy="438150"/>
          </a:xfrm>
          <a:prstGeom prst="roundRect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160052" y="4832542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4968805" y="4732597"/>
            <a:ext cx="2000250" cy="438150"/>
          </a:xfrm>
          <a:prstGeom prst="roundRect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800530" y="4829435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>
            <a:off x="8736352" y="4732597"/>
            <a:ext cx="2000250" cy="438150"/>
          </a:xfrm>
          <a:prstGeom prst="roundRect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567284" y="4829435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2119" y="1551179"/>
            <a:ext cx="3349625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5632" y="1551179"/>
            <a:ext cx="3357562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出自【趣你的PPT】(微信:qunideppt)：最优质的PPT资源库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257" y="1551179"/>
            <a:ext cx="3316287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24" name="TextBox 13"/>
          <p:cNvSpPr txBox="1"/>
          <p:nvPr/>
        </p:nvSpPr>
        <p:spPr>
          <a:xfrm>
            <a:off x="1160052" y="5270692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4927413" y="5270692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8571672" y="5270692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8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139153" y="2257564"/>
            <a:ext cx="2841250" cy="1134475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7E61E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0" tIns="60955" rIns="121910" bIns="60955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0" cap="none" spc="0" normalizeH="0" baseline="0" noProof="0">
              <a:ln>
                <a:noFill/>
              </a:ln>
              <a:solidFill>
                <a:srgbClr val="E2E3E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07245" y="2511728"/>
            <a:ext cx="612312" cy="542333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rgbClr val="E2E3E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501737" y="2257564"/>
            <a:ext cx="2841250" cy="1134475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4A94A8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0" cap="none" spc="0" normalizeH="0" baseline="0" noProof="0">
              <a:ln>
                <a:noFill/>
              </a:ln>
              <a:solidFill>
                <a:srgbClr val="E2E3E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2722" y="2544100"/>
            <a:ext cx="514232" cy="556647"/>
          </a:xfrm>
          <a:custGeom>
            <a:avLst/>
            <a:gdLst>
              <a:gd name="T0" fmla="*/ 327 w 426"/>
              <a:gd name="T1" fmla="*/ 186 h 462"/>
              <a:gd name="T2" fmla="*/ 327 w 426"/>
              <a:gd name="T3" fmla="*/ 186 h 462"/>
              <a:gd name="T4" fmla="*/ 150 w 426"/>
              <a:gd name="T5" fmla="*/ 18 h 462"/>
              <a:gd name="T6" fmla="*/ 97 w 426"/>
              <a:gd name="T7" fmla="*/ 10 h 462"/>
              <a:gd name="T8" fmla="*/ 70 w 426"/>
              <a:gd name="T9" fmla="*/ 54 h 462"/>
              <a:gd name="T10" fmla="*/ 35 w 426"/>
              <a:gd name="T11" fmla="*/ 293 h 462"/>
              <a:gd name="T12" fmla="*/ 26 w 426"/>
              <a:gd name="T13" fmla="*/ 408 h 462"/>
              <a:gd name="T14" fmla="*/ 248 w 426"/>
              <a:gd name="T15" fmla="*/ 417 h 462"/>
              <a:gd name="T16" fmla="*/ 407 w 426"/>
              <a:gd name="T17" fmla="*/ 266 h 462"/>
              <a:gd name="T18" fmla="*/ 327 w 426"/>
              <a:gd name="T19" fmla="*/ 186 h 462"/>
              <a:gd name="T20" fmla="*/ 238 w 426"/>
              <a:gd name="T21" fmla="*/ 391 h 462"/>
              <a:gd name="T22" fmla="*/ 238 w 426"/>
              <a:gd name="T23" fmla="*/ 391 h 462"/>
              <a:gd name="T24" fmla="*/ 53 w 426"/>
              <a:gd name="T25" fmla="*/ 391 h 462"/>
              <a:gd name="T26" fmla="*/ 194 w 426"/>
              <a:gd name="T27" fmla="*/ 284 h 462"/>
              <a:gd name="T28" fmla="*/ 372 w 426"/>
              <a:gd name="T29" fmla="*/ 275 h 462"/>
              <a:gd name="T30" fmla="*/ 238 w 426"/>
              <a:gd name="T31" fmla="*/ 391 h 462"/>
              <a:gd name="T32" fmla="*/ 203 w 426"/>
              <a:gd name="T33" fmla="*/ 301 h 462"/>
              <a:gd name="T34" fmla="*/ 203 w 426"/>
              <a:gd name="T35" fmla="*/ 301 h 462"/>
              <a:gd name="T36" fmla="*/ 97 w 426"/>
              <a:gd name="T37" fmla="*/ 363 h 462"/>
              <a:gd name="T38" fmla="*/ 167 w 426"/>
              <a:gd name="T39" fmla="*/ 363 h 462"/>
              <a:gd name="T40" fmla="*/ 221 w 426"/>
              <a:gd name="T41" fmla="*/ 293 h 462"/>
              <a:gd name="T42" fmla="*/ 221 w 426"/>
              <a:gd name="T43" fmla="*/ 293 h 462"/>
              <a:gd name="T44" fmla="*/ 203 w 426"/>
              <a:gd name="T45" fmla="*/ 30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26" h="462">
                <a:moveTo>
                  <a:pt x="327" y="186"/>
                </a:moveTo>
                <a:lnTo>
                  <a:pt x="327" y="186"/>
                </a:lnTo>
                <a:cubicBezTo>
                  <a:pt x="274" y="63"/>
                  <a:pt x="238" y="18"/>
                  <a:pt x="150" y="18"/>
                </a:cubicBezTo>
                <a:cubicBezTo>
                  <a:pt x="114" y="18"/>
                  <a:pt x="123" y="0"/>
                  <a:pt x="97" y="10"/>
                </a:cubicBezTo>
                <a:cubicBezTo>
                  <a:pt x="70" y="18"/>
                  <a:pt x="97" y="27"/>
                  <a:pt x="70" y="54"/>
                </a:cubicBezTo>
                <a:cubicBezTo>
                  <a:pt x="0" y="107"/>
                  <a:pt x="8" y="169"/>
                  <a:pt x="35" y="293"/>
                </a:cubicBezTo>
                <a:cubicBezTo>
                  <a:pt x="53" y="346"/>
                  <a:pt x="8" y="354"/>
                  <a:pt x="26" y="408"/>
                </a:cubicBezTo>
                <a:cubicBezTo>
                  <a:pt x="35" y="444"/>
                  <a:pt x="141" y="461"/>
                  <a:pt x="248" y="417"/>
                </a:cubicBezTo>
                <a:cubicBezTo>
                  <a:pt x="354" y="382"/>
                  <a:pt x="425" y="301"/>
                  <a:pt x="407" y="266"/>
                </a:cubicBezTo>
                <a:cubicBezTo>
                  <a:pt x="389" y="213"/>
                  <a:pt x="354" y="239"/>
                  <a:pt x="327" y="186"/>
                </a:cubicBezTo>
                <a:close/>
                <a:moveTo>
                  <a:pt x="238" y="391"/>
                </a:moveTo>
                <a:lnTo>
                  <a:pt x="238" y="391"/>
                </a:lnTo>
                <a:cubicBezTo>
                  <a:pt x="141" y="426"/>
                  <a:pt x="61" y="399"/>
                  <a:pt x="53" y="391"/>
                </a:cubicBezTo>
                <a:cubicBezTo>
                  <a:pt x="53" y="382"/>
                  <a:pt x="88" y="319"/>
                  <a:pt x="194" y="284"/>
                </a:cubicBezTo>
                <a:cubicBezTo>
                  <a:pt x="310" y="239"/>
                  <a:pt x="372" y="257"/>
                  <a:pt x="372" y="275"/>
                </a:cubicBezTo>
                <a:cubicBezTo>
                  <a:pt x="380" y="284"/>
                  <a:pt x="336" y="354"/>
                  <a:pt x="238" y="391"/>
                </a:cubicBezTo>
                <a:close/>
                <a:moveTo>
                  <a:pt x="203" y="301"/>
                </a:moveTo>
                <a:lnTo>
                  <a:pt x="203" y="301"/>
                </a:lnTo>
                <a:cubicBezTo>
                  <a:pt x="150" y="319"/>
                  <a:pt x="123" y="337"/>
                  <a:pt x="97" y="363"/>
                </a:cubicBezTo>
                <a:cubicBezTo>
                  <a:pt x="114" y="373"/>
                  <a:pt x="141" y="382"/>
                  <a:pt x="167" y="363"/>
                </a:cubicBezTo>
                <a:cubicBezTo>
                  <a:pt x="212" y="354"/>
                  <a:pt x="230" y="319"/>
                  <a:pt x="221" y="293"/>
                </a:cubicBezTo>
                <a:lnTo>
                  <a:pt x="221" y="293"/>
                </a:lnTo>
                <a:cubicBezTo>
                  <a:pt x="221" y="293"/>
                  <a:pt x="212" y="301"/>
                  <a:pt x="203" y="30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rgbClr val="E2E3E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2690" y="2263998"/>
            <a:ext cx="2841250" cy="1134475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7E61E9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0" cap="none" spc="0" normalizeH="0" baseline="0" noProof="0">
              <a:ln>
                <a:noFill/>
              </a:ln>
              <a:solidFill>
                <a:srgbClr val="E2E3E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11318" y="2565308"/>
            <a:ext cx="535443" cy="535439"/>
          </a:xfrm>
          <a:custGeom>
            <a:avLst/>
            <a:gdLst>
              <a:gd name="T0" fmla="*/ 70 w 444"/>
              <a:gd name="T1" fmla="*/ 400 h 445"/>
              <a:gd name="T2" fmla="*/ 70 w 444"/>
              <a:gd name="T3" fmla="*/ 400 h 445"/>
              <a:gd name="T4" fmla="*/ 124 w 444"/>
              <a:gd name="T5" fmla="*/ 444 h 445"/>
              <a:gd name="T6" fmla="*/ 168 w 444"/>
              <a:gd name="T7" fmla="*/ 400 h 445"/>
              <a:gd name="T8" fmla="*/ 124 w 444"/>
              <a:gd name="T9" fmla="*/ 346 h 445"/>
              <a:gd name="T10" fmla="*/ 70 w 444"/>
              <a:gd name="T11" fmla="*/ 400 h 445"/>
              <a:gd name="T12" fmla="*/ 319 w 444"/>
              <a:gd name="T13" fmla="*/ 400 h 445"/>
              <a:gd name="T14" fmla="*/ 319 w 444"/>
              <a:gd name="T15" fmla="*/ 400 h 445"/>
              <a:gd name="T16" fmla="*/ 372 w 444"/>
              <a:gd name="T17" fmla="*/ 444 h 445"/>
              <a:gd name="T18" fmla="*/ 417 w 444"/>
              <a:gd name="T19" fmla="*/ 400 h 445"/>
              <a:gd name="T20" fmla="*/ 372 w 444"/>
              <a:gd name="T21" fmla="*/ 346 h 445"/>
              <a:gd name="T22" fmla="*/ 319 w 444"/>
              <a:gd name="T23" fmla="*/ 400 h 445"/>
              <a:gd name="T24" fmla="*/ 159 w 444"/>
              <a:gd name="T25" fmla="*/ 284 h 445"/>
              <a:gd name="T26" fmla="*/ 159 w 444"/>
              <a:gd name="T27" fmla="*/ 284 h 445"/>
              <a:gd name="T28" fmla="*/ 434 w 444"/>
              <a:gd name="T29" fmla="*/ 204 h 445"/>
              <a:gd name="T30" fmla="*/ 443 w 444"/>
              <a:gd name="T31" fmla="*/ 187 h 445"/>
              <a:gd name="T32" fmla="*/ 443 w 444"/>
              <a:gd name="T33" fmla="*/ 54 h 445"/>
              <a:gd name="T34" fmla="*/ 98 w 444"/>
              <a:gd name="T35" fmla="*/ 54 h 445"/>
              <a:gd name="T36" fmla="*/ 98 w 444"/>
              <a:gd name="T37" fmla="*/ 10 h 445"/>
              <a:gd name="T38" fmla="*/ 89 w 444"/>
              <a:gd name="T39" fmla="*/ 0 h 445"/>
              <a:gd name="T40" fmla="*/ 9 w 444"/>
              <a:gd name="T41" fmla="*/ 0 h 445"/>
              <a:gd name="T42" fmla="*/ 0 w 444"/>
              <a:gd name="T43" fmla="*/ 10 h 445"/>
              <a:gd name="T44" fmla="*/ 0 w 444"/>
              <a:gd name="T45" fmla="*/ 54 h 445"/>
              <a:gd name="T46" fmla="*/ 45 w 444"/>
              <a:gd name="T47" fmla="*/ 54 h 445"/>
              <a:gd name="T48" fmla="*/ 98 w 444"/>
              <a:gd name="T49" fmla="*/ 275 h 445"/>
              <a:gd name="T50" fmla="*/ 98 w 444"/>
              <a:gd name="T51" fmla="*/ 302 h 445"/>
              <a:gd name="T52" fmla="*/ 98 w 444"/>
              <a:gd name="T53" fmla="*/ 338 h 445"/>
              <a:gd name="T54" fmla="*/ 106 w 444"/>
              <a:gd name="T55" fmla="*/ 346 h 445"/>
              <a:gd name="T56" fmla="*/ 124 w 444"/>
              <a:gd name="T57" fmla="*/ 346 h 445"/>
              <a:gd name="T58" fmla="*/ 372 w 444"/>
              <a:gd name="T59" fmla="*/ 346 h 445"/>
              <a:gd name="T60" fmla="*/ 434 w 444"/>
              <a:gd name="T61" fmla="*/ 346 h 445"/>
              <a:gd name="T62" fmla="*/ 443 w 444"/>
              <a:gd name="T63" fmla="*/ 338 h 445"/>
              <a:gd name="T64" fmla="*/ 443 w 444"/>
              <a:gd name="T65" fmla="*/ 302 h 445"/>
              <a:gd name="T66" fmla="*/ 168 w 444"/>
              <a:gd name="T67" fmla="*/ 302 h 445"/>
              <a:gd name="T68" fmla="*/ 159 w 444"/>
              <a:gd name="T69" fmla="*/ 284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4" h="445">
                <a:moveTo>
                  <a:pt x="70" y="400"/>
                </a:moveTo>
                <a:lnTo>
                  <a:pt x="70" y="400"/>
                </a:lnTo>
                <a:cubicBezTo>
                  <a:pt x="70" y="426"/>
                  <a:pt x="98" y="444"/>
                  <a:pt x="124" y="444"/>
                </a:cubicBezTo>
                <a:cubicBezTo>
                  <a:pt x="151" y="444"/>
                  <a:pt x="168" y="426"/>
                  <a:pt x="168" y="400"/>
                </a:cubicBezTo>
                <a:cubicBezTo>
                  <a:pt x="168" y="373"/>
                  <a:pt x="151" y="346"/>
                  <a:pt x="124" y="346"/>
                </a:cubicBezTo>
                <a:cubicBezTo>
                  <a:pt x="98" y="346"/>
                  <a:pt x="70" y="373"/>
                  <a:pt x="70" y="400"/>
                </a:cubicBezTo>
                <a:close/>
                <a:moveTo>
                  <a:pt x="319" y="400"/>
                </a:moveTo>
                <a:lnTo>
                  <a:pt x="319" y="400"/>
                </a:lnTo>
                <a:cubicBezTo>
                  <a:pt x="319" y="426"/>
                  <a:pt x="345" y="444"/>
                  <a:pt x="372" y="444"/>
                </a:cubicBezTo>
                <a:cubicBezTo>
                  <a:pt x="399" y="444"/>
                  <a:pt x="417" y="426"/>
                  <a:pt x="417" y="400"/>
                </a:cubicBezTo>
                <a:cubicBezTo>
                  <a:pt x="417" y="373"/>
                  <a:pt x="399" y="346"/>
                  <a:pt x="372" y="346"/>
                </a:cubicBezTo>
                <a:cubicBezTo>
                  <a:pt x="345" y="346"/>
                  <a:pt x="319" y="373"/>
                  <a:pt x="319" y="400"/>
                </a:cubicBezTo>
                <a:close/>
                <a:moveTo>
                  <a:pt x="159" y="284"/>
                </a:moveTo>
                <a:lnTo>
                  <a:pt x="159" y="284"/>
                </a:lnTo>
                <a:cubicBezTo>
                  <a:pt x="434" y="204"/>
                  <a:pt x="434" y="204"/>
                  <a:pt x="434" y="204"/>
                </a:cubicBezTo>
                <a:cubicBezTo>
                  <a:pt x="443" y="204"/>
                  <a:pt x="443" y="195"/>
                  <a:pt x="443" y="187"/>
                </a:cubicBezTo>
                <a:cubicBezTo>
                  <a:pt x="443" y="54"/>
                  <a:pt x="443" y="54"/>
                  <a:pt x="443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8" y="10"/>
                  <a:pt x="98" y="10"/>
                  <a:pt x="98" y="10"/>
                </a:cubicBezTo>
                <a:lnTo>
                  <a:pt x="89" y="0"/>
                </a:ln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10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98" y="302"/>
                  <a:pt x="98" y="302"/>
                  <a:pt x="98" y="302"/>
                </a:cubicBezTo>
                <a:cubicBezTo>
                  <a:pt x="98" y="338"/>
                  <a:pt x="98" y="338"/>
                  <a:pt x="98" y="338"/>
                </a:cubicBezTo>
                <a:cubicBezTo>
                  <a:pt x="98" y="346"/>
                  <a:pt x="106" y="346"/>
                  <a:pt x="106" y="346"/>
                </a:cubicBezTo>
                <a:cubicBezTo>
                  <a:pt x="124" y="346"/>
                  <a:pt x="124" y="346"/>
                  <a:pt x="124" y="346"/>
                </a:cubicBezTo>
                <a:cubicBezTo>
                  <a:pt x="372" y="346"/>
                  <a:pt x="372" y="346"/>
                  <a:pt x="372" y="346"/>
                </a:cubicBezTo>
                <a:cubicBezTo>
                  <a:pt x="434" y="346"/>
                  <a:pt x="434" y="346"/>
                  <a:pt x="434" y="346"/>
                </a:cubicBezTo>
                <a:cubicBezTo>
                  <a:pt x="443" y="346"/>
                  <a:pt x="443" y="346"/>
                  <a:pt x="443" y="338"/>
                </a:cubicBezTo>
                <a:cubicBezTo>
                  <a:pt x="443" y="302"/>
                  <a:pt x="443" y="302"/>
                  <a:pt x="443" y="302"/>
                </a:cubicBezTo>
                <a:cubicBezTo>
                  <a:pt x="168" y="302"/>
                  <a:pt x="168" y="302"/>
                  <a:pt x="168" y="302"/>
                </a:cubicBezTo>
                <a:cubicBezTo>
                  <a:pt x="133" y="302"/>
                  <a:pt x="133" y="284"/>
                  <a:pt x="159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rgbClr val="E2E3E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26994" y="2257564"/>
            <a:ext cx="2841250" cy="1134475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4A94A8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0" cap="none" spc="0" normalizeH="0" baseline="0" noProof="0">
              <a:ln>
                <a:noFill/>
              </a:ln>
              <a:solidFill>
                <a:srgbClr val="E2E3E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40069" y="2620663"/>
            <a:ext cx="544595" cy="419289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rgbClr val="E2E3E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425003" y="4141150"/>
            <a:ext cx="1946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785956" y="4141150"/>
            <a:ext cx="1946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146909" y="4141150"/>
            <a:ext cx="1946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507862" y="4141150"/>
            <a:ext cx="1946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1492809" y="4619140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3852347" y="4619140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6211885" y="4619140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8571423" y="4619140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664" y="321652"/>
            <a:ext cx="3906672" cy="4869618"/>
          </a:xfrm>
          <a:prstGeom prst="rect">
            <a:avLst/>
          </a:pr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28" y="612450"/>
            <a:ext cx="3785944" cy="4566300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32363" y="4221090"/>
            <a:ext cx="2168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3198019" y="4908478"/>
            <a:ext cx="5637213" cy="47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>
            <a:off x="3933689" y="4908478"/>
            <a:ext cx="4324622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422831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出自【趣你的PPT】(微信:qunideppt)：最优质的PPT资源库"/>
          <p:cNvSpPr/>
          <p:nvPr/>
        </p:nvSpPr>
        <p:spPr>
          <a:xfrm rot="2700000">
            <a:off x="3649662" y="2174876"/>
            <a:ext cx="3973513" cy="3973512"/>
          </a:xfrm>
          <a:custGeom>
            <a:avLst/>
            <a:gdLst>
              <a:gd name="connsiteX0" fmla="*/ 135652 w 3973789"/>
              <a:gd name="connsiteY0" fmla="*/ 3183151 h 3973789"/>
              <a:gd name="connsiteX1" fmla="*/ 3183151 w 3973789"/>
              <a:gd name="connsiteY1" fmla="*/ 135652 h 3973789"/>
              <a:gd name="connsiteX2" fmla="*/ 3838137 w 3973789"/>
              <a:gd name="connsiteY2" fmla="*/ 135652 h 3973789"/>
              <a:gd name="connsiteX3" fmla="*/ 3838137 w 3973789"/>
              <a:gd name="connsiteY3" fmla="*/ 790638 h 3973789"/>
              <a:gd name="connsiteX4" fmla="*/ 790638 w 3973789"/>
              <a:gd name="connsiteY4" fmla="*/ 3838137 h 3973789"/>
              <a:gd name="connsiteX5" fmla="*/ 208306 w 3973789"/>
              <a:gd name="connsiteY5" fmla="*/ 3897485 h 3973789"/>
              <a:gd name="connsiteX6" fmla="*/ 205717 w 3973789"/>
              <a:gd name="connsiteY6" fmla="*/ 3895370 h 3973789"/>
              <a:gd name="connsiteX7" fmla="*/ 78419 w 3973789"/>
              <a:gd name="connsiteY7" fmla="*/ 3895370 h 3973789"/>
              <a:gd name="connsiteX8" fmla="*/ 78419 w 3973789"/>
              <a:gd name="connsiteY8" fmla="*/ 3768072 h 3973789"/>
              <a:gd name="connsiteX9" fmla="*/ 76304 w 3973789"/>
              <a:gd name="connsiteY9" fmla="*/ 3765483 h 3973789"/>
              <a:gd name="connsiteX10" fmla="*/ 135652 w 3973789"/>
              <a:gd name="connsiteY10" fmla="*/ 3183151 h 397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3789" h="3973789">
                <a:moveTo>
                  <a:pt x="135652" y="3183151"/>
                </a:moveTo>
                <a:lnTo>
                  <a:pt x="3183151" y="135652"/>
                </a:lnTo>
                <a:cubicBezTo>
                  <a:pt x="3364021" y="-45218"/>
                  <a:pt x="3657268" y="-45218"/>
                  <a:pt x="3838137" y="135652"/>
                </a:cubicBezTo>
                <a:cubicBezTo>
                  <a:pt x="4019007" y="316521"/>
                  <a:pt x="4019007" y="609768"/>
                  <a:pt x="3838137" y="790638"/>
                </a:cubicBezTo>
                <a:lnTo>
                  <a:pt x="790638" y="3838137"/>
                </a:lnTo>
                <a:cubicBezTo>
                  <a:pt x="632377" y="3996398"/>
                  <a:pt x="388077" y="4016181"/>
                  <a:pt x="208306" y="3897485"/>
                </a:cubicBezTo>
                <a:lnTo>
                  <a:pt x="205717" y="3895370"/>
                </a:lnTo>
                <a:lnTo>
                  <a:pt x="78419" y="3895370"/>
                </a:lnTo>
                <a:lnTo>
                  <a:pt x="78419" y="3768072"/>
                </a:lnTo>
                <a:lnTo>
                  <a:pt x="76304" y="3765483"/>
                </a:lnTo>
                <a:cubicBezTo>
                  <a:pt x="-42392" y="3585712"/>
                  <a:pt x="-22609" y="3341412"/>
                  <a:pt x="135652" y="3183151"/>
                </a:cubicBezTo>
                <a:close/>
              </a:path>
            </a:pathLst>
          </a:cu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出自【趣你的PPT】(微信:qunideppt)：最优质的PPT资源库"/>
          <p:cNvSpPr/>
          <p:nvPr/>
        </p:nvSpPr>
        <p:spPr>
          <a:xfrm>
            <a:off x="1822450" y="1652588"/>
            <a:ext cx="925513" cy="927100"/>
          </a:xfrm>
          <a:prstGeom prst="ellipse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54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 rot="2700000">
            <a:off x="3589338" y="128588"/>
            <a:ext cx="3973512" cy="3973512"/>
          </a:xfrm>
          <a:custGeom>
            <a:avLst/>
            <a:gdLst>
              <a:gd name="connsiteX0" fmla="*/ 135652 w 3973789"/>
              <a:gd name="connsiteY0" fmla="*/ 3183151 h 3973789"/>
              <a:gd name="connsiteX1" fmla="*/ 3183151 w 3973789"/>
              <a:gd name="connsiteY1" fmla="*/ 135652 h 3973789"/>
              <a:gd name="connsiteX2" fmla="*/ 3838137 w 3973789"/>
              <a:gd name="connsiteY2" fmla="*/ 135652 h 3973789"/>
              <a:gd name="connsiteX3" fmla="*/ 3838137 w 3973789"/>
              <a:gd name="connsiteY3" fmla="*/ 790638 h 3973789"/>
              <a:gd name="connsiteX4" fmla="*/ 790638 w 3973789"/>
              <a:gd name="connsiteY4" fmla="*/ 3838137 h 3973789"/>
              <a:gd name="connsiteX5" fmla="*/ 208306 w 3973789"/>
              <a:gd name="connsiteY5" fmla="*/ 3897485 h 3973789"/>
              <a:gd name="connsiteX6" fmla="*/ 205717 w 3973789"/>
              <a:gd name="connsiteY6" fmla="*/ 3895370 h 3973789"/>
              <a:gd name="connsiteX7" fmla="*/ 78419 w 3973789"/>
              <a:gd name="connsiteY7" fmla="*/ 3895370 h 3973789"/>
              <a:gd name="connsiteX8" fmla="*/ 78419 w 3973789"/>
              <a:gd name="connsiteY8" fmla="*/ 3768072 h 3973789"/>
              <a:gd name="connsiteX9" fmla="*/ 76304 w 3973789"/>
              <a:gd name="connsiteY9" fmla="*/ 3765483 h 3973789"/>
              <a:gd name="connsiteX10" fmla="*/ 135652 w 3973789"/>
              <a:gd name="connsiteY10" fmla="*/ 3183151 h 397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3789" h="3973789">
                <a:moveTo>
                  <a:pt x="135652" y="3183151"/>
                </a:moveTo>
                <a:lnTo>
                  <a:pt x="3183151" y="135652"/>
                </a:lnTo>
                <a:cubicBezTo>
                  <a:pt x="3364021" y="-45218"/>
                  <a:pt x="3657268" y="-45218"/>
                  <a:pt x="3838137" y="135652"/>
                </a:cubicBezTo>
                <a:cubicBezTo>
                  <a:pt x="4019007" y="316521"/>
                  <a:pt x="4019007" y="609768"/>
                  <a:pt x="3838137" y="790638"/>
                </a:cubicBezTo>
                <a:lnTo>
                  <a:pt x="790638" y="3838137"/>
                </a:lnTo>
                <a:cubicBezTo>
                  <a:pt x="632377" y="3996398"/>
                  <a:pt x="388077" y="4016181"/>
                  <a:pt x="208306" y="3897485"/>
                </a:cubicBezTo>
                <a:lnTo>
                  <a:pt x="205717" y="3895370"/>
                </a:lnTo>
                <a:lnTo>
                  <a:pt x="78419" y="3895370"/>
                </a:lnTo>
                <a:lnTo>
                  <a:pt x="78419" y="3768072"/>
                </a:lnTo>
                <a:lnTo>
                  <a:pt x="76304" y="3765483"/>
                </a:lnTo>
                <a:cubicBezTo>
                  <a:pt x="-42392" y="3585712"/>
                  <a:pt x="-22609" y="3341412"/>
                  <a:pt x="135652" y="3183151"/>
                </a:cubicBezTo>
                <a:close/>
              </a:path>
            </a:pathLst>
          </a:cu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 flipH="1">
            <a:off x="3836988" y="2673350"/>
            <a:ext cx="5318125" cy="927100"/>
          </a:xfrm>
          <a:custGeom>
            <a:avLst/>
            <a:gdLst>
              <a:gd name="connsiteX0" fmla="*/ 4853900 w 5317045"/>
              <a:gd name="connsiteY0" fmla="*/ 0 h 926290"/>
              <a:gd name="connsiteX1" fmla="*/ 544085 w 5317045"/>
              <a:gd name="connsiteY1" fmla="*/ 0 h 926290"/>
              <a:gd name="connsiteX2" fmla="*/ 90349 w 5317045"/>
              <a:gd name="connsiteY2" fmla="*/ 369805 h 926290"/>
              <a:gd name="connsiteX3" fmla="*/ 90014 w 5317045"/>
              <a:gd name="connsiteY3" fmla="*/ 373131 h 926290"/>
              <a:gd name="connsiteX4" fmla="*/ 0 w 5317045"/>
              <a:gd name="connsiteY4" fmla="*/ 463145 h 926290"/>
              <a:gd name="connsiteX5" fmla="*/ 90014 w 5317045"/>
              <a:gd name="connsiteY5" fmla="*/ 553160 h 926290"/>
              <a:gd name="connsiteX6" fmla="*/ 90349 w 5317045"/>
              <a:gd name="connsiteY6" fmla="*/ 556485 h 926290"/>
              <a:gd name="connsiteX7" fmla="*/ 544085 w 5317045"/>
              <a:gd name="connsiteY7" fmla="*/ 926290 h 926290"/>
              <a:gd name="connsiteX8" fmla="*/ 4853900 w 5317045"/>
              <a:gd name="connsiteY8" fmla="*/ 926290 h 926290"/>
              <a:gd name="connsiteX9" fmla="*/ 5317045 w 5317045"/>
              <a:gd name="connsiteY9" fmla="*/ 463145 h 926290"/>
              <a:gd name="connsiteX10" fmla="*/ 4853900 w 5317045"/>
              <a:gd name="connsiteY10" fmla="*/ 0 h 92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7E61E9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 flipH="1">
            <a:off x="3836988" y="4719638"/>
            <a:ext cx="5318125" cy="927100"/>
          </a:xfrm>
          <a:custGeom>
            <a:avLst/>
            <a:gdLst>
              <a:gd name="connsiteX0" fmla="*/ 4853899 w 5317044"/>
              <a:gd name="connsiteY0" fmla="*/ 0 h 926290"/>
              <a:gd name="connsiteX1" fmla="*/ 544084 w 5317044"/>
              <a:gd name="connsiteY1" fmla="*/ 0 h 926290"/>
              <a:gd name="connsiteX2" fmla="*/ 90348 w 5317044"/>
              <a:gd name="connsiteY2" fmla="*/ 369805 h 926290"/>
              <a:gd name="connsiteX3" fmla="*/ 90013 w 5317044"/>
              <a:gd name="connsiteY3" fmla="*/ 373132 h 926290"/>
              <a:gd name="connsiteX4" fmla="*/ 0 w 5317044"/>
              <a:gd name="connsiteY4" fmla="*/ 463145 h 926290"/>
              <a:gd name="connsiteX5" fmla="*/ 90013 w 5317044"/>
              <a:gd name="connsiteY5" fmla="*/ 553158 h 926290"/>
              <a:gd name="connsiteX6" fmla="*/ 90348 w 5317044"/>
              <a:gd name="connsiteY6" fmla="*/ 556485 h 926290"/>
              <a:gd name="connsiteX7" fmla="*/ 544084 w 5317044"/>
              <a:gd name="connsiteY7" fmla="*/ 926290 h 926290"/>
              <a:gd name="connsiteX8" fmla="*/ 4853899 w 5317044"/>
              <a:gd name="connsiteY8" fmla="*/ 926290 h 926290"/>
              <a:gd name="connsiteX9" fmla="*/ 5317044 w 5317044"/>
              <a:gd name="connsiteY9" fmla="*/ 463145 h 926290"/>
              <a:gd name="connsiteX10" fmla="*/ 4853899 w 5317044"/>
              <a:gd name="connsiteY10" fmla="*/ 0 h 92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7044" h="926290">
                <a:moveTo>
                  <a:pt x="4853899" y="0"/>
                </a:moveTo>
                <a:lnTo>
                  <a:pt x="544084" y="0"/>
                </a:lnTo>
                <a:cubicBezTo>
                  <a:pt x="320269" y="0"/>
                  <a:pt x="133535" y="158758"/>
                  <a:pt x="90348" y="369805"/>
                </a:cubicBezTo>
                <a:lnTo>
                  <a:pt x="90013" y="373132"/>
                </a:lnTo>
                <a:lnTo>
                  <a:pt x="0" y="463145"/>
                </a:lnTo>
                <a:lnTo>
                  <a:pt x="90013" y="553158"/>
                </a:lnTo>
                <a:lnTo>
                  <a:pt x="90348" y="556485"/>
                </a:lnTo>
                <a:cubicBezTo>
                  <a:pt x="133535" y="767533"/>
                  <a:pt x="320269" y="926290"/>
                  <a:pt x="544084" y="926290"/>
                </a:cubicBezTo>
                <a:lnTo>
                  <a:pt x="4853899" y="926290"/>
                </a:lnTo>
                <a:cubicBezTo>
                  <a:pt x="5109687" y="926290"/>
                  <a:pt x="5317044" y="718933"/>
                  <a:pt x="5317044" y="463145"/>
                </a:cubicBezTo>
                <a:cubicBezTo>
                  <a:pt x="5317044" y="207357"/>
                  <a:pt x="5109687" y="0"/>
                  <a:pt x="4853899" y="0"/>
                </a:cubicBezTo>
                <a:close/>
              </a:path>
            </a:pathLst>
          </a:custGeom>
          <a:solidFill>
            <a:srgbClr val="7E61E9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>
            <a:spLocks/>
          </p:cNvSpPr>
          <p:nvPr/>
        </p:nvSpPr>
        <p:spPr bwMode="auto">
          <a:xfrm>
            <a:off x="3271838" y="1927225"/>
            <a:ext cx="6635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sz="3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74" name="出自【趣你的PPT】(微信:qunideppt)：最优质的PPT资源库"/>
          <p:cNvSpPr txBox="1">
            <a:spLocks/>
          </p:cNvSpPr>
          <p:nvPr/>
        </p:nvSpPr>
        <p:spPr bwMode="auto">
          <a:xfrm>
            <a:off x="3321050" y="3975100"/>
            <a:ext cx="6635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75" name="出自【趣你的PPT】(微信:qunideppt)：最优质的PPT资源库"/>
          <p:cNvSpPr txBox="1">
            <a:spLocks/>
          </p:cNvSpPr>
          <p:nvPr/>
        </p:nvSpPr>
        <p:spPr bwMode="auto">
          <a:xfrm>
            <a:off x="4148138" y="2951163"/>
            <a:ext cx="6619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76" name="出自【趣你的PPT】(微信:qunideppt)：最优质的PPT资源库"/>
          <p:cNvSpPr txBox="1">
            <a:spLocks/>
          </p:cNvSpPr>
          <p:nvPr/>
        </p:nvSpPr>
        <p:spPr bwMode="auto">
          <a:xfrm>
            <a:off x="4148138" y="4981575"/>
            <a:ext cx="66198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>
            <a:off x="1822450" y="3698875"/>
            <a:ext cx="925513" cy="927100"/>
          </a:xfrm>
          <a:prstGeom prst="ellipse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54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/>
          <p:nvPr/>
        </p:nvSpPr>
        <p:spPr>
          <a:xfrm>
            <a:off x="9275763" y="2673350"/>
            <a:ext cx="925512" cy="927100"/>
          </a:xfrm>
          <a:prstGeom prst="ellipse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>
            <a:off x="9275763" y="4719638"/>
            <a:ext cx="925512" cy="927100"/>
          </a:xfrm>
          <a:prstGeom prst="ellipse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09125" y="4991100"/>
            <a:ext cx="388938" cy="382588"/>
          </a:xfrm>
          <a:custGeom>
            <a:avLst/>
            <a:gdLst>
              <a:gd name="T0" fmla="*/ 129 w 192"/>
              <a:gd name="T1" fmla="*/ 87 h 192"/>
              <a:gd name="T2" fmla="*/ 132 w 192"/>
              <a:gd name="T3" fmla="*/ 88 h 192"/>
              <a:gd name="T4" fmla="*/ 135 w 192"/>
              <a:gd name="T5" fmla="*/ 87 h 192"/>
              <a:gd name="T6" fmla="*/ 186 w 192"/>
              <a:gd name="T7" fmla="*/ 34 h 192"/>
              <a:gd name="T8" fmla="*/ 192 w 192"/>
              <a:gd name="T9" fmla="*/ 20 h 192"/>
              <a:gd name="T10" fmla="*/ 186 w 192"/>
              <a:gd name="T11" fmla="*/ 6 h 192"/>
              <a:gd name="T12" fmla="*/ 172 w 192"/>
              <a:gd name="T13" fmla="*/ 0 h 192"/>
              <a:gd name="T14" fmla="*/ 158 w 192"/>
              <a:gd name="T15" fmla="*/ 6 h 192"/>
              <a:gd name="T16" fmla="*/ 105 w 192"/>
              <a:gd name="T17" fmla="*/ 57 h 192"/>
              <a:gd name="T18" fmla="*/ 104 w 192"/>
              <a:gd name="T19" fmla="*/ 60 h 192"/>
              <a:gd name="T20" fmla="*/ 105 w 192"/>
              <a:gd name="T21" fmla="*/ 63 h 192"/>
              <a:gd name="T22" fmla="*/ 114 w 192"/>
              <a:gd name="T23" fmla="*/ 72 h 192"/>
              <a:gd name="T24" fmla="*/ 101 w 192"/>
              <a:gd name="T25" fmla="*/ 85 h 192"/>
              <a:gd name="T26" fmla="*/ 101 w 192"/>
              <a:gd name="T27" fmla="*/ 91 h 192"/>
              <a:gd name="T28" fmla="*/ 166 w 192"/>
              <a:gd name="T29" fmla="*/ 156 h 192"/>
              <a:gd name="T30" fmla="*/ 140 w 192"/>
              <a:gd name="T31" fmla="*/ 182 h 192"/>
              <a:gd name="T32" fmla="*/ 139 w 192"/>
              <a:gd name="T33" fmla="*/ 181 h 192"/>
              <a:gd name="T34" fmla="*/ 137 w 192"/>
              <a:gd name="T35" fmla="*/ 167 h 192"/>
              <a:gd name="T36" fmla="*/ 136 w 192"/>
              <a:gd name="T37" fmla="*/ 167 h 192"/>
              <a:gd name="T38" fmla="*/ 143 w 192"/>
              <a:gd name="T39" fmla="*/ 160 h 192"/>
              <a:gd name="T40" fmla="*/ 143 w 192"/>
              <a:gd name="T41" fmla="*/ 154 h 192"/>
              <a:gd name="T42" fmla="*/ 38 w 192"/>
              <a:gd name="T43" fmla="*/ 49 h 192"/>
              <a:gd name="T44" fmla="*/ 32 w 192"/>
              <a:gd name="T45" fmla="*/ 49 h 192"/>
              <a:gd name="T46" fmla="*/ 1 w 192"/>
              <a:gd name="T47" fmla="*/ 80 h 192"/>
              <a:gd name="T48" fmla="*/ 1 w 192"/>
              <a:gd name="T49" fmla="*/ 85 h 192"/>
              <a:gd name="T50" fmla="*/ 106 w 192"/>
              <a:gd name="T51" fmla="*/ 191 h 192"/>
              <a:gd name="T52" fmla="*/ 109 w 192"/>
              <a:gd name="T53" fmla="*/ 192 h 192"/>
              <a:gd name="T54" fmla="*/ 112 w 192"/>
              <a:gd name="T55" fmla="*/ 191 h 192"/>
              <a:gd name="T56" fmla="*/ 119 w 192"/>
              <a:gd name="T57" fmla="*/ 184 h 192"/>
              <a:gd name="T58" fmla="*/ 120 w 192"/>
              <a:gd name="T59" fmla="*/ 184 h 192"/>
              <a:gd name="T60" fmla="*/ 128 w 192"/>
              <a:gd name="T61" fmla="*/ 188 h 192"/>
              <a:gd name="T62" fmla="*/ 133 w 192"/>
              <a:gd name="T63" fmla="*/ 187 h 192"/>
              <a:gd name="T64" fmla="*/ 137 w 192"/>
              <a:gd name="T65" fmla="*/ 191 h 192"/>
              <a:gd name="T66" fmla="*/ 140 w 192"/>
              <a:gd name="T67" fmla="*/ 192 h 192"/>
              <a:gd name="T68" fmla="*/ 143 w 192"/>
              <a:gd name="T69" fmla="*/ 191 h 192"/>
              <a:gd name="T70" fmla="*/ 175 w 192"/>
              <a:gd name="T71" fmla="*/ 159 h 192"/>
              <a:gd name="T72" fmla="*/ 175 w 192"/>
              <a:gd name="T73" fmla="*/ 153 h 192"/>
              <a:gd name="T74" fmla="*/ 110 w 192"/>
              <a:gd name="T75" fmla="*/ 88 h 192"/>
              <a:gd name="T76" fmla="*/ 120 w 192"/>
              <a:gd name="T77" fmla="*/ 77 h 192"/>
              <a:gd name="T78" fmla="*/ 129 w 192"/>
              <a:gd name="T79" fmla="*/ 87 h 192"/>
              <a:gd name="T80" fmla="*/ 128 w 192"/>
              <a:gd name="T81" fmla="*/ 57 h 192"/>
              <a:gd name="T82" fmla="*/ 169 w 192"/>
              <a:gd name="T83" fmla="*/ 17 h 192"/>
              <a:gd name="T84" fmla="*/ 175 w 192"/>
              <a:gd name="T85" fmla="*/ 17 h 192"/>
              <a:gd name="T86" fmla="*/ 175 w 192"/>
              <a:gd name="T87" fmla="*/ 23 h 192"/>
              <a:gd name="T88" fmla="*/ 134 w 192"/>
              <a:gd name="T89" fmla="*/ 63 h 192"/>
              <a:gd name="T90" fmla="*/ 131 w 192"/>
              <a:gd name="T91" fmla="*/ 64 h 192"/>
              <a:gd name="T92" fmla="*/ 128 w 192"/>
              <a:gd name="T93" fmla="*/ 63 h 192"/>
              <a:gd name="T94" fmla="*/ 128 w 192"/>
              <a:gd name="T95" fmla="*/ 5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2" h="192">
                <a:moveTo>
                  <a:pt x="129" y="87"/>
                </a:moveTo>
                <a:cubicBezTo>
                  <a:pt x="130" y="87"/>
                  <a:pt x="131" y="88"/>
                  <a:pt x="132" y="88"/>
                </a:cubicBezTo>
                <a:cubicBezTo>
                  <a:pt x="133" y="88"/>
                  <a:pt x="134" y="87"/>
                  <a:pt x="135" y="87"/>
                </a:cubicBezTo>
                <a:cubicBezTo>
                  <a:pt x="186" y="34"/>
                  <a:pt x="186" y="34"/>
                  <a:pt x="186" y="34"/>
                </a:cubicBezTo>
                <a:cubicBezTo>
                  <a:pt x="190" y="30"/>
                  <a:pt x="192" y="25"/>
                  <a:pt x="192" y="20"/>
                </a:cubicBezTo>
                <a:cubicBezTo>
                  <a:pt x="192" y="15"/>
                  <a:pt x="190" y="9"/>
                  <a:pt x="186" y="6"/>
                </a:cubicBezTo>
                <a:cubicBezTo>
                  <a:pt x="182" y="2"/>
                  <a:pt x="177" y="0"/>
                  <a:pt x="172" y="0"/>
                </a:cubicBezTo>
                <a:cubicBezTo>
                  <a:pt x="167" y="0"/>
                  <a:pt x="162" y="2"/>
                  <a:pt x="158" y="6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58"/>
                  <a:pt x="104" y="59"/>
                  <a:pt x="104" y="60"/>
                </a:cubicBezTo>
                <a:cubicBezTo>
                  <a:pt x="104" y="61"/>
                  <a:pt x="105" y="62"/>
                  <a:pt x="105" y="63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0" y="87"/>
                  <a:pt x="100" y="89"/>
                  <a:pt x="101" y="91"/>
                </a:cubicBezTo>
                <a:cubicBezTo>
                  <a:pt x="166" y="156"/>
                  <a:pt x="166" y="156"/>
                  <a:pt x="166" y="156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39" y="181"/>
                  <a:pt x="139" y="181"/>
                  <a:pt x="139" y="181"/>
                </a:cubicBezTo>
                <a:cubicBezTo>
                  <a:pt x="141" y="177"/>
                  <a:pt x="140" y="171"/>
                  <a:pt x="137" y="167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4" y="158"/>
                  <a:pt x="144" y="156"/>
                  <a:pt x="143" y="154"/>
                </a:cubicBezTo>
                <a:cubicBezTo>
                  <a:pt x="38" y="49"/>
                  <a:pt x="38" y="49"/>
                  <a:pt x="38" y="49"/>
                </a:cubicBezTo>
                <a:cubicBezTo>
                  <a:pt x="36" y="47"/>
                  <a:pt x="34" y="47"/>
                  <a:pt x="32" y="49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4"/>
                  <a:pt x="1" y="85"/>
                </a:cubicBezTo>
                <a:cubicBezTo>
                  <a:pt x="106" y="191"/>
                  <a:pt x="106" y="191"/>
                  <a:pt x="106" y="191"/>
                </a:cubicBezTo>
                <a:cubicBezTo>
                  <a:pt x="107" y="191"/>
                  <a:pt x="108" y="192"/>
                  <a:pt x="109" y="192"/>
                </a:cubicBezTo>
                <a:cubicBezTo>
                  <a:pt x="110" y="192"/>
                  <a:pt x="111" y="191"/>
                  <a:pt x="112" y="191"/>
                </a:cubicBezTo>
                <a:cubicBezTo>
                  <a:pt x="119" y="184"/>
                  <a:pt x="119" y="184"/>
                  <a:pt x="119" y="184"/>
                </a:cubicBezTo>
                <a:cubicBezTo>
                  <a:pt x="119" y="184"/>
                  <a:pt x="119" y="184"/>
                  <a:pt x="120" y="184"/>
                </a:cubicBezTo>
                <a:cubicBezTo>
                  <a:pt x="122" y="187"/>
                  <a:pt x="125" y="188"/>
                  <a:pt x="128" y="188"/>
                </a:cubicBezTo>
                <a:cubicBezTo>
                  <a:pt x="130" y="188"/>
                  <a:pt x="132" y="187"/>
                  <a:pt x="133" y="187"/>
                </a:cubicBezTo>
                <a:cubicBezTo>
                  <a:pt x="137" y="191"/>
                  <a:pt x="137" y="191"/>
                  <a:pt x="137" y="191"/>
                </a:cubicBezTo>
                <a:cubicBezTo>
                  <a:pt x="138" y="191"/>
                  <a:pt x="139" y="192"/>
                  <a:pt x="140" y="192"/>
                </a:cubicBezTo>
                <a:cubicBezTo>
                  <a:pt x="141" y="192"/>
                  <a:pt x="142" y="191"/>
                  <a:pt x="143" y="191"/>
                </a:cubicBezTo>
                <a:cubicBezTo>
                  <a:pt x="175" y="159"/>
                  <a:pt x="175" y="159"/>
                  <a:pt x="175" y="159"/>
                </a:cubicBezTo>
                <a:cubicBezTo>
                  <a:pt x="176" y="157"/>
                  <a:pt x="176" y="155"/>
                  <a:pt x="175" y="153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20" y="77"/>
                  <a:pt x="120" y="77"/>
                  <a:pt x="120" y="77"/>
                </a:cubicBezTo>
                <a:lnTo>
                  <a:pt x="129" y="87"/>
                </a:lnTo>
                <a:close/>
                <a:moveTo>
                  <a:pt x="128" y="57"/>
                </a:moveTo>
                <a:cubicBezTo>
                  <a:pt x="169" y="17"/>
                  <a:pt x="169" y="17"/>
                  <a:pt x="169" y="17"/>
                </a:cubicBezTo>
                <a:cubicBezTo>
                  <a:pt x="171" y="16"/>
                  <a:pt x="173" y="16"/>
                  <a:pt x="175" y="17"/>
                </a:cubicBezTo>
                <a:cubicBezTo>
                  <a:pt x="176" y="19"/>
                  <a:pt x="176" y="21"/>
                  <a:pt x="175" y="2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3" y="64"/>
                  <a:pt x="132" y="64"/>
                  <a:pt x="131" y="64"/>
                </a:cubicBezTo>
                <a:cubicBezTo>
                  <a:pt x="130" y="64"/>
                  <a:pt x="129" y="64"/>
                  <a:pt x="128" y="63"/>
                </a:cubicBezTo>
                <a:cubicBezTo>
                  <a:pt x="126" y="61"/>
                  <a:pt x="126" y="59"/>
                  <a:pt x="128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72751" tIns="36376" rIns="72751" bIns="36376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32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1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082879" y="1940561"/>
            <a:ext cx="389033" cy="350642"/>
            <a:chOff x="114747" y="2066051"/>
            <a:chExt cx="437255" cy="394105"/>
          </a:xfrm>
          <a:solidFill>
            <a:schemeClr val="bg1"/>
          </a:solidFill>
        </p:grpSpPr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747" y="2066051"/>
              <a:ext cx="437255" cy="125136"/>
            </a:xfrm>
            <a:custGeom>
              <a:avLst/>
              <a:gdLst>
                <a:gd name="T0" fmla="*/ 180 w 192"/>
                <a:gd name="T1" fmla="*/ 24 h 56"/>
                <a:gd name="T2" fmla="*/ 88 w 192"/>
                <a:gd name="T3" fmla="*/ 24 h 56"/>
                <a:gd name="T4" fmla="*/ 79 w 192"/>
                <a:gd name="T5" fmla="*/ 19 h 56"/>
                <a:gd name="T6" fmla="*/ 72 w 192"/>
                <a:gd name="T7" fmla="*/ 8 h 56"/>
                <a:gd name="T8" fmla="*/ 56 w 192"/>
                <a:gd name="T9" fmla="*/ 0 h 56"/>
                <a:gd name="T10" fmla="*/ 12 w 192"/>
                <a:gd name="T11" fmla="*/ 0 h 56"/>
                <a:gd name="T12" fmla="*/ 11 w 192"/>
                <a:gd name="T13" fmla="*/ 0 h 56"/>
                <a:gd name="T14" fmla="*/ 0 w 192"/>
                <a:gd name="T15" fmla="*/ 12 h 56"/>
                <a:gd name="T16" fmla="*/ 0 w 192"/>
                <a:gd name="T17" fmla="*/ 56 h 56"/>
                <a:gd name="T18" fmla="*/ 192 w 192"/>
                <a:gd name="T19" fmla="*/ 56 h 56"/>
                <a:gd name="T20" fmla="*/ 192 w 192"/>
                <a:gd name="T21" fmla="*/ 36 h 56"/>
                <a:gd name="T22" fmla="*/ 180 w 192"/>
                <a:gd name="T23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6">
                  <a:moveTo>
                    <a:pt x="180" y="24"/>
                  </a:moveTo>
                  <a:cubicBezTo>
                    <a:pt x="88" y="24"/>
                    <a:pt x="88" y="24"/>
                    <a:pt x="88" y="24"/>
                  </a:cubicBezTo>
                  <a:cubicBezTo>
                    <a:pt x="85" y="24"/>
                    <a:pt x="81" y="22"/>
                    <a:pt x="79" y="1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9" y="3"/>
                    <a:pt x="62" y="0"/>
                    <a:pt x="5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92" y="56"/>
                    <a:pt x="192" y="56"/>
                    <a:pt x="192" y="56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92" y="29"/>
                    <a:pt x="187" y="24"/>
                    <a:pt x="180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747" y="2209885"/>
              <a:ext cx="437255" cy="250271"/>
            </a:xfrm>
            <a:custGeom>
              <a:avLst/>
              <a:gdLst>
                <a:gd name="T0" fmla="*/ 0 w 192"/>
                <a:gd name="T1" fmla="*/ 108 h 112"/>
                <a:gd name="T2" fmla="*/ 4 w 192"/>
                <a:gd name="T3" fmla="*/ 112 h 112"/>
                <a:gd name="T4" fmla="*/ 188 w 192"/>
                <a:gd name="T5" fmla="*/ 112 h 112"/>
                <a:gd name="T6" fmla="*/ 192 w 192"/>
                <a:gd name="T7" fmla="*/ 108 h 112"/>
                <a:gd name="T8" fmla="*/ 192 w 192"/>
                <a:gd name="T9" fmla="*/ 0 h 112"/>
                <a:gd name="T10" fmla="*/ 0 w 192"/>
                <a:gd name="T11" fmla="*/ 0 h 112"/>
                <a:gd name="T12" fmla="*/ 0 w 192"/>
                <a:gd name="T13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12">
                  <a:moveTo>
                    <a:pt x="0" y="108"/>
                  </a:moveTo>
                  <a:cubicBezTo>
                    <a:pt x="0" y="110"/>
                    <a:pt x="2" y="112"/>
                    <a:pt x="4" y="112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90" y="112"/>
                    <a:pt x="192" y="110"/>
                    <a:pt x="192" y="10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4" name="Group 18出自【趣你的PPT】(微信:qunideppt)：最优质的PPT资源库出自【趣你的PPT】(微信:qunideppt)：最优质的PPT资源库"/>
          <p:cNvGrpSpPr/>
          <p:nvPr/>
        </p:nvGrpSpPr>
        <p:grpSpPr>
          <a:xfrm>
            <a:off x="9526604" y="2950910"/>
            <a:ext cx="389032" cy="383914"/>
            <a:chOff x="114748" y="3103094"/>
            <a:chExt cx="437254" cy="431501"/>
          </a:xfrm>
          <a:solidFill>
            <a:schemeClr val="bg1"/>
          </a:solidFill>
        </p:grpSpPr>
        <p:sp>
          <p:nvSpPr>
            <p:cNvPr id="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4748" y="3103094"/>
              <a:ext cx="294859" cy="289106"/>
            </a:xfrm>
            <a:custGeom>
              <a:avLst/>
              <a:gdLst>
                <a:gd name="T0" fmla="*/ 99 w 129"/>
                <a:gd name="T1" fmla="*/ 118 h 129"/>
                <a:gd name="T2" fmla="*/ 95 w 129"/>
                <a:gd name="T3" fmla="*/ 102 h 129"/>
                <a:gd name="T4" fmla="*/ 101 w 129"/>
                <a:gd name="T5" fmla="*/ 96 h 129"/>
                <a:gd name="T6" fmla="*/ 117 w 129"/>
                <a:gd name="T7" fmla="*/ 100 h 129"/>
                <a:gd name="T8" fmla="*/ 122 w 129"/>
                <a:gd name="T9" fmla="*/ 98 h 129"/>
                <a:gd name="T10" fmla="*/ 128 w 129"/>
                <a:gd name="T11" fmla="*/ 83 h 129"/>
                <a:gd name="T12" fmla="*/ 126 w 129"/>
                <a:gd name="T13" fmla="*/ 78 h 129"/>
                <a:gd name="T14" fmla="*/ 112 w 129"/>
                <a:gd name="T15" fmla="*/ 70 h 129"/>
                <a:gd name="T16" fmla="*/ 113 w 129"/>
                <a:gd name="T17" fmla="*/ 65 h 129"/>
                <a:gd name="T18" fmla="*/ 112 w 129"/>
                <a:gd name="T19" fmla="*/ 61 h 129"/>
                <a:gd name="T20" fmla="*/ 126 w 129"/>
                <a:gd name="T21" fmla="*/ 52 h 129"/>
                <a:gd name="T22" fmla="*/ 128 w 129"/>
                <a:gd name="T23" fmla="*/ 47 h 129"/>
                <a:gd name="T24" fmla="*/ 122 w 129"/>
                <a:gd name="T25" fmla="*/ 33 h 129"/>
                <a:gd name="T26" fmla="*/ 117 w 129"/>
                <a:gd name="T27" fmla="*/ 30 h 129"/>
                <a:gd name="T28" fmla="*/ 102 w 129"/>
                <a:gd name="T29" fmla="*/ 34 h 129"/>
                <a:gd name="T30" fmla="*/ 95 w 129"/>
                <a:gd name="T31" fmla="*/ 28 h 129"/>
                <a:gd name="T32" fmla="*/ 99 w 129"/>
                <a:gd name="T33" fmla="*/ 12 h 129"/>
                <a:gd name="T34" fmla="*/ 97 w 129"/>
                <a:gd name="T35" fmla="*/ 8 h 129"/>
                <a:gd name="T36" fmla="*/ 82 w 129"/>
                <a:gd name="T37" fmla="*/ 1 h 129"/>
                <a:gd name="T38" fmla="*/ 77 w 129"/>
                <a:gd name="T39" fmla="*/ 3 h 129"/>
                <a:gd name="T40" fmla="*/ 69 w 129"/>
                <a:gd name="T41" fmla="*/ 17 h 129"/>
                <a:gd name="T42" fmla="*/ 60 w 129"/>
                <a:gd name="T43" fmla="*/ 17 h 129"/>
                <a:gd name="T44" fmla="*/ 52 w 129"/>
                <a:gd name="T45" fmla="*/ 3 h 129"/>
                <a:gd name="T46" fmla="*/ 47 w 129"/>
                <a:gd name="T47" fmla="*/ 1 h 129"/>
                <a:gd name="T48" fmla="*/ 32 w 129"/>
                <a:gd name="T49" fmla="*/ 7 h 129"/>
                <a:gd name="T50" fmla="*/ 30 w 129"/>
                <a:gd name="T51" fmla="*/ 12 h 129"/>
                <a:gd name="T52" fmla="*/ 34 w 129"/>
                <a:gd name="T53" fmla="*/ 27 h 129"/>
                <a:gd name="T54" fmla="*/ 27 w 129"/>
                <a:gd name="T55" fmla="*/ 34 h 129"/>
                <a:gd name="T56" fmla="*/ 12 w 129"/>
                <a:gd name="T57" fmla="*/ 30 h 129"/>
                <a:gd name="T58" fmla="*/ 7 w 129"/>
                <a:gd name="T59" fmla="*/ 32 h 129"/>
                <a:gd name="T60" fmla="*/ 1 w 129"/>
                <a:gd name="T61" fmla="*/ 47 h 129"/>
                <a:gd name="T62" fmla="*/ 2 w 129"/>
                <a:gd name="T63" fmla="*/ 52 h 129"/>
                <a:gd name="T64" fmla="*/ 16 w 129"/>
                <a:gd name="T65" fmla="*/ 60 h 129"/>
                <a:gd name="T66" fmla="*/ 16 w 129"/>
                <a:gd name="T67" fmla="*/ 65 h 129"/>
                <a:gd name="T68" fmla="*/ 16 w 129"/>
                <a:gd name="T69" fmla="*/ 69 h 129"/>
                <a:gd name="T70" fmla="*/ 2 w 129"/>
                <a:gd name="T71" fmla="*/ 77 h 129"/>
                <a:gd name="T72" fmla="*/ 0 w 129"/>
                <a:gd name="T73" fmla="*/ 82 h 129"/>
                <a:gd name="T74" fmla="*/ 7 w 129"/>
                <a:gd name="T75" fmla="*/ 97 h 129"/>
                <a:gd name="T76" fmla="*/ 11 w 129"/>
                <a:gd name="T77" fmla="*/ 99 h 129"/>
                <a:gd name="T78" fmla="*/ 27 w 129"/>
                <a:gd name="T79" fmla="*/ 95 h 129"/>
                <a:gd name="T80" fmla="*/ 33 w 129"/>
                <a:gd name="T81" fmla="*/ 102 h 129"/>
                <a:gd name="T82" fmla="*/ 29 w 129"/>
                <a:gd name="T83" fmla="*/ 118 h 129"/>
                <a:gd name="T84" fmla="*/ 31 w 129"/>
                <a:gd name="T85" fmla="*/ 122 h 129"/>
                <a:gd name="T86" fmla="*/ 46 w 129"/>
                <a:gd name="T87" fmla="*/ 128 h 129"/>
                <a:gd name="T88" fmla="*/ 51 w 129"/>
                <a:gd name="T89" fmla="*/ 127 h 129"/>
                <a:gd name="T90" fmla="*/ 59 w 129"/>
                <a:gd name="T91" fmla="*/ 113 h 129"/>
                <a:gd name="T92" fmla="*/ 68 w 129"/>
                <a:gd name="T93" fmla="*/ 113 h 129"/>
                <a:gd name="T94" fmla="*/ 77 w 129"/>
                <a:gd name="T95" fmla="*/ 127 h 129"/>
                <a:gd name="T96" fmla="*/ 80 w 129"/>
                <a:gd name="T97" fmla="*/ 129 h 129"/>
                <a:gd name="T98" fmla="*/ 82 w 129"/>
                <a:gd name="T99" fmla="*/ 129 h 129"/>
                <a:gd name="T100" fmla="*/ 96 w 129"/>
                <a:gd name="T101" fmla="*/ 123 h 129"/>
                <a:gd name="T102" fmla="*/ 99 w 129"/>
                <a:gd name="T103" fmla="*/ 118 h 129"/>
                <a:gd name="T104" fmla="*/ 75 w 129"/>
                <a:gd name="T105" fmla="*/ 76 h 129"/>
                <a:gd name="T106" fmla="*/ 53 w 129"/>
                <a:gd name="T107" fmla="*/ 76 h 129"/>
                <a:gd name="T108" fmla="*/ 48 w 129"/>
                <a:gd name="T109" fmla="*/ 65 h 129"/>
                <a:gd name="T110" fmla="*/ 53 w 129"/>
                <a:gd name="T111" fmla="*/ 54 h 129"/>
                <a:gd name="T112" fmla="*/ 64 w 129"/>
                <a:gd name="T113" fmla="*/ 49 h 129"/>
                <a:gd name="T114" fmla="*/ 75 w 129"/>
                <a:gd name="T115" fmla="*/ 54 h 129"/>
                <a:gd name="T116" fmla="*/ 80 w 129"/>
                <a:gd name="T117" fmla="*/ 65 h 129"/>
                <a:gd name="T118" fmla="*/ 75 w 129"/>
                <a:gd name="T119" fmla="*/ 7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9">
                  <a:moveTo>
                    <a:pt x="99" y="118"/>
                  </a:moveTo>
                  <a:cubicBezTo>
                    <a:pt x="95" y="102"/>
                    <a:pt x="95" y="102"/>
                    <a:pt x="95" y="102"/>
                  </a:cubicBezTo>
                  <a:cubicBezTo>
                    <a:pt x="97" y="100"/>
                    <a:pt x="99" y="98"/>
                    <a:pt x="101" y="96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9" y="100"/>
                    <a:pt x="121" y="99"/>
                    <a:pt x="122" y="98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8" y="81"/>
                    <a:pt x="128" y="79"/>
                    <a:pt x="126" y="78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68"/>
                    <a:pt x="113" y="66"/>
                    <a:pt x="113" y="65"/>
                  </a:cubicBezTo>
                  <a:cubicBezTo>
                    <a:pt x="113" y="64"/>
                    <a:pt x="112" y="62"/>
                    <a:pt x="112" y="61"/>
                  </a:cubicBezTo>
                  <a:cubicBezTo>
                    <a:pt x="126" y="52"/>
                    <a:pt x="126" y="52"/>
                    <a:pt x="126" y="52"/>
                  </a:cubicBezTo>
                  <a:cubicBezTo>
                    <a:pt x="128" y="51"/>
                    <a:pt x="129" y="49"/>
                    <a:pt x="128" y="47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1"/>
                    <a:pt x="119" y="30"/>
                    <a:pt x="117" y="30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0" y="32"/>
                    <a:pt x="97" y="30"/>
                    <a:pt x="95" y="28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0"/>
                    <a:pt x="99" y="8"/>
                    <a:pt x="97" y="8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0" y="1"/>
                    <a:pt x="78" y="1"/>
                    <a:pt x="77" y="3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6" y="16"/>
                    <a:pt x="63" y="16"/>
                    <a:pt x="60" y="1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1"/>
                    <a:pt x="49" y="0"/>
                    <a:pt x="47" y="1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8"/>
                    <a:pt x="29" y="10"/>
                    <a:pt x="30" y="12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1" y="29"/>
                    <a:pt x="29" y="32"/>
                    <a:pt x="27" y="3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30"/>
                    <a:pt x="7" y="32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49"/>
                    <a:pt x="1" y="51"/>
                    <a:pt x="2" y="52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2"/>
                    <a:pt x="16" y="63"/>
                    <a:pt x="16" y="65"/>
                  </a:cubicBezTo>
                  <a:cubicBezTo>
                    <a:pt x="16" y="66"/>
                    <a:pt x="16" y="68"/>
                    <a:pt x="16" y="6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80"/>
                    <a:pt x="0" y="82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9"/>
                    <a:pt x="9" y="100"/>
                    <a:pt x="11" y="99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9" y="98"/>
                    <a:pt x="31" y="100"/>
                    <a:pt x="33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9"/>
                    <a:pt x="30" y="121"/>
                    <a:pt x="31" y="122"/>
                  </a:cubicBezTo>
                  <a:cubicBezTo>
                    <a:pt x="46" y="128"/>
                    <a:pt x="46" y="128"/>
                    <a:pt x="46" y="128"/>
                  </a:cubicBezTo>
                  <a:cubicBezTo>
                    <a:pt x="48" y="129"/>
                    <a:pt x="50" y="129"/>
                    <a:pt x="51" y="127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62" y="113"/>
                    <a:pt x="65" y="113"/>
                    <a:pt x="68" y="113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7" y="128"/>
                    <a:pt x="79" y="129"/>
                    <a:pt x="80" y="129"/>
                  </a:cubicBezTo>
                  <a:cubicBezTo>
                    <a:pt x="81" y="129"/>
                    <a:pt x="81" y="129"/>
                    <a:pt x="82" y="129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8" y="122"/>
                    <a:pt x="99" y="120"/>
                    <a:pt x="99" y="118"/>
                  </a:cubicBezTo>
                  <a:close/>
                  <a:moveTo>
                    <a:pt x="75" y="76"/>
                  </a:moveTo>
                  <a:cubicBezTo>
                    <a:pt x="69" y="82"/>
                    <a:pt x="59" y="82"/>
                    <a:pt x="53" y="76"/>
                  </a:cubicBezTo>
                  <a:cubicBezTo>
                    <a:pt x="50" y="73"/>
                    <a:pt x="48" y="69"/>
                    <a:pt x="48" y="65"/>
                  </a:cubicBezTo>
                  <a:cubicBezTo>
                    <a:pt x="48" y="61"/>
                    <a:pt x="50" y="57"/>
                    <a:pt x="53" y="54"/>
                  </a:cubicBezTo>
                  <a:cubicBezTo>
                    <a:pt x="56" y="51"/>
                    <a:pt x="60" y="49"/>
                    <a:pt x="64" y="49"/>
                  </a:cubicBezTo>
                  <a:cubicBezTo>
                    <a:pt x="68" y="49"/>
                    <a:pt x="72" y="51"/>
                    <a:pt x="75" y="54"/>
                  </a:cubicBezTo>
                  <a:cubicBezTo>
                    <a:pt x="78" y="57"/>
                    <a:pt x="80" y="61"/>
                    <a:pt x="80" y="65"/>
                  </a:cubicBezTo>
                  <a:cubicBezTo>
                    <a:pt x="80" y="69"/>
                    <a:pt x="78" y="73"/>
                    <a:pt x="75" y="7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3374" y="3320282"/>
              <a:ext cx="218628" cy="214313"/>
            </a:xfrm>
            <a:custGeom>
              <a:avLst/>
              <a:gdLst>
                <a:gd name="T0" fmla="*/ 96 w 96"/>
                <a:gd name="T1" fmla="*/ 42 h 96"/>
                <a:gd name="T2" fmla="*/ 93 w 96"/>
                <a:gd name="T3" fmla="*/ 38 h 96"/>
                <a:gd name="T4" fmla="*/ 82 w 96"/>
                <a:gd name="T5" fmla="*/ 36 h 96"/>
                <a:gd name="T6" fmla="*/ 81 w 96"/>
                <a:gd name="T7" fmla="*/ 34 h 96"/>
                <a:gd name="T8" fmla="*/ 80 w 96"/>
                <a:gd name="T9" fmla="*/ 32 h 96"/>
                <a:gd name="T10" fmla="*/ 86 w 96"/>
                <a:gd name="T11" fmla="*/ 23 h 96"/>
                <a:gd name="T12" fmla="*/ 86 w 96"/>
                <a:gd name="T13" fmla="*/ 18 h 96"/>
                <a:gd name="T14" fmla="*/ 78 w 96"/>
                <a:gd name="T15" fmla="*/ 10 h 96"/>
                <a:gd name="T16" fmla="*/ 73 w 96"/>
                <a:gd name="T17" fmla="*/ 9 h 96"/>
                <a:gd name="T18" fmla="*/ 64 w 96"/>
                <a:gd name="T19" fmla="*/ 16 h 96"/>
                <a:gd name="T20" fmla="*/ 59 w 96"/>
                <a:gd name="T21" fmla="*/ 14 h 96"/>
                <a:gd name="T22" fmla="*/ 58 w 96"/>
                <a:gd name="T23" fmla="*/ 3 h 96"/>
                <a:gd name="T24" fmla="*/ 54 w 96"/>
                <a:gd name="T25" fmla="*/ 0 h 96"/>
                <a:gd name="T26" fmla="*/ 42 w 96"/>
                <a:gd name="T27" fmla="*/ 0 h 96"/>
                <a:gd name="T28" fmla="*/ 38 w 96"/>
                <a:gd name="T29" fmla="*/ 3 h 96"/>
                <a:gd name="T30" fmla="*/ 37 w 96"/>
                <a:gd name="T31" fmla="*/ 14 h 96"/>
                <a:gd name="T32" fmla="*/ 34 w 96"/>
                <a:gd name="T33" fmla="*/ 15 h 96"/>
                <a:gd name="T34" fmla="*/ 32 w 96"/>
                <a:gd name="T35" fmla="*/ 16 h 96"/>
                <a:gd name="T36" fmla="*/ 23 w 96"/>
                <a:gd name="T37" fmla="*/ 10 h 96"/>
                <a:gd name="T38" fmla="*/ 18 w 96"/>
                <a:gd name="T39" fmla="*/ 10 h 96"/>
                <a:gd name="T40" fmla="*/ 10 w 96"/>
                <a:gd name="T41" fmla="*/ 18 h 96"/>
                <a:gd name="T42" fmla="*/ 10 w 96"/>
                <a:gd name="T43" fmla="*/ 24 h 96"/>
                <a:gd name="T44" fmla="*/ 16 w 96"/>
                <a:gd name="T45" fmla="*/ 32 h 96"/>
                <a:gd name="T46" fmla="*/ 14 w 96"/>
                <a:gd name="T47" fmla="*/ 37 h 96"/>
                <a:gd name="T48" fmla="*/ 4 w 96"/>
                <a:gd name="T49" fmla="*/ 38 h 96"/>
                <a:gd name="T50" fmla="*/ 0 w 96"/>
                <a:gd name="T51" fmla="*/ 42 h 96"/>
                <a:gd name="T52" fmla="*/ 0 w 96"/>
                <a:gd name="T53" fmla="*/ 54 h 96"/>
                <a:gd name="T54" fmla="*/ 4 w 96"/>
                <a:gd name="T55" fmla="*/ 58 h 96"/>
                <a:gd name="T56" fmla="*/ 14 w 96"/>
                <a:gd name="T57" fmla="*/ 59 h 96"/>
                <a:gd name="T58" fmla="*/ 15 w 96"/>
                <a:gd name="T59" fmla="*/ 62 h 96"/>
                <a:gd name="T60" fmla="*/ 16 w 96"/>
                <a:gd name="T61" fmla="*/ 64 h 96"/>
                <a:gd name="T62" fmla="*/ 10 w 96"/>
                <a:gd name="T63" fmla="*/ 73 h 96"/>
                <a:gd name="T64" fmla="*/ 10 w 96"/>
                <a:gd name="T65" fmla="*/ 78 h 96"/>
                <a:gd name="T66" fmla="*/ 19 w 96"/>
                <a:gd name="T67" fmla="*/ 86 h 96"/>
                <a:gd name="T68" fmla="*/ 24 w 96"/>
                <a:gd name="T69" fmla="*/ 86 h 96"/>
                <a:gd name="T70" fmla="*/ 32 w 96"/>
                <a:gd name="T71" fmla="*/ 80 h 96"/>
                <a:gd name="T72" fmla="*/ 37 w 96"/>
                <a:gd name="T73" fmla="*/ 82 h 96"/>
                <a:gd name="T74" fmla="*/ 39 w 96"/>
                <a:gd name="T75" fmla="*/ 93 h 96"/>
                <a:gd name="T76" fmla="*/ 43 w 96"/>
                <a:gd name="T77" fmla="*/ 96 h 96"/>
                <a:gd name="T78" fmla="*/ 43 w 96"/>
                <a:gd name="T79" fmla="*/ 96 h 96"/>
                <a:gd name="T80" fmla="*/ 54 w 96"/>
                <a:gd name="T81" fmla="*/ 96 h 96"/>
                <a:gd name="T82" fmla="*/ 58 w 96"/>
                <a:gd name="T83" fmla="*/ 92 h 96"/>
                <a:gd name="T84" fmla="*/ 60 w 96"/>
                <a:gd name="T85" fmla="*/ 82 h 96"/>
                <a:gd name="T86" fmla="*/ 62 w 96"/>
                <a:gd name="T87" fmla="*/ 81 h 96"/>
                <a:gd name="T88" fmla="*/ 64 w 96"/>
                <a:gd name="T89" fmla="*/ 80 h 96"/>
                <a:gd name="T90" fmla="*/ 73 w 96"/>
                <a:gd name="T91" fmla="*/ 86 h 96"/>
                <a:gd name="T92" fmla="*/ 78 w 96"/>
                <a:gd name="T93" fmla="*/ 86 h 96"/>
                <a:gd name="T94" fmla="*/ 86 w 96"/>
                <a:gd name="T95" fmla="*/ 77 h 96"/>
                <a:gd name="T96" fmla="*/ 87 w 96"/>
                <a:gd name="T97" fmla="*/ 72 h 96"/>
                <a:gd name="T98" fmla="*/ 80 w 96"/>
                <a:gd name="T99" fmla="*/ 64 h 96"/>
                <a:gd name="T100" fmla="*/ 82 w 96"/>
                <a:gd name="T101" fmla="*/ 59 h 96"/>
                <a:gd name="T102" fmla="*/ 93 w 96"/>
                <a:gd name="T103" fmla="*/ 57 h 96"/>
                <a:gd name="T104" fmla="*/ 96 w 96"/>
                <a:gd name="T105" fmla="*/ 53 h 96"/>
                <a:gd name="T106" fmla="*/ 96 w 96"/>
                <a:gd name="T107" fmla="*/ 42 h 96"/>
                <a:gd name="T108" fmla="*/ 56 w 96"/>
                <a:gd name="T109" fmla="*/ 51 h 96"/>
                <a:gd name="T110" fmla="*/ 45 w 96"/>
                <a:gd name="T111" fmla="*/ 55 h 96"/>
                <a:gd name="T112" fmla="*/ 41 w 96"/>
                <a:gd name="T113" fmla="*/ 45 h 96"/>
                <a:gd name="T114" fmla="*/ 48 w 96"/>
                <a:gd name="T115" fmla="*/ 40 h 96"/>
                <a:gd name="T116" fmla="*/ 51 w 96"/>
                <a:gd name="T117" fmla="*/ 40 h 96"/>
                <a:gd name="T118" fmla="*/ 56 w 96"/>
                <a:gd name="T119" fmla="*/ 45 h 96"/>
                <a:gd name="T120" fmla="*/ 56 w 96"/>
                <a:gd name="T121" fmla="*/ 5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" h="96">
                  <a:moveTo>
                    <a:pt x="96" y="42"/>
                  </a:moveTo>
                  <a:cubicBezTo>
                    <a:pt x="96" y="40"/>
                    <a:pt x="95" y="38"/>
                    <a:pt x="93" y="3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2" y="36"/>
                    <a:pt x="81" y="35"/>
                    <a:pt x="81" y="34"/>
                  </a:cubicBezTo>
                  <a:cubicBezTo>
                    <a:pt x="81" y="33"/>
                    <a:pt x="80" y="32"/>
                    <a:pt x="80" y="32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8" y="21"/>
                    <a:pt x="87" y="19"/>
                    <a:pt x="86" y="18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8"/>
                    <a:pt x="74" y="8"/>
                    <a:pt x="73" y="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2" y="15"/>
                    <a:pt x="61" y="14"/>
                    <a:pt x="59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7" y="1"/>
                    <a:pt x="55" y="0"/>
                    <a:pt x="5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1"/>
                    <a:pt x="38" y="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3" y="16"/>
                    <a:pt x="32" y="16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20"/>
                    <a:pt x="8" y="22"/>
                    <a:pt x="10" y="24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4"/>
                    <a:pt x="15" y="35"/>
                    <a:pt x="1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9"/>
                    <a:pt x="0" y="40"/>
                    <a:pt x="0" y="4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2" y="58"/>
                    <a:pt x="4" y="58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60"/>
                    <a:pt x="15" y="61"/>
                    <a:pt x="15" y="62"/>
                  </a:cubicBezTo>
                  <a:cubicBezTo>
                    <a:pt x="16" y="63"/>
                    <a:pt x="16" y="63"/>
                    <a:pt x="16" y="6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4"/>
                    <a:pt x="9" y="77"/>
                    <a:pt x="10" y="78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0" y="87"/>
                    <a:pt x="22" y="88"/>
                    <a:pt x="24" y="86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4" y="81"/>
                    <a:pt x="35" y="81"/>
                    <a:pt x="37" y="82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4"/>
                    <a:pt x="41" y="96"/>
                    <a:pt x="43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6"/>
                    <a:pt x="58" y="94"/>
                    <a:pt x="58" y="9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3" y="80"/>
                    <a:pt x="64" y="80"/>
                    <a:pt x="64" y="80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5" y="87"/>
                    <a:pt x="77" y="87"/>
                    <a:pt x="78" y="86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8" y="76"/>
                    <a:pt x="88" y="74"/>
                    <a:pt x="87" y="72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1" y="62"/>
                    <a:pt x="82" y="61"/>
                    <a:pt x="82" y="5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5" y="57"/>
                    <a:pt x="96" y="55"/>
                    <a:pt x="96" y="53"/>
                  </a:cubicBezTo>
                  <a:lnTo>
                    <a:pt x="96" y="42"/>
                  </a:lnTo>
                  <a:close/>
                  <a:moveTo>
                    <a:pt x="56" y="51"/>
                  </a:moveTo>
                  <a:cubicBezTo>
                    <a:pt x="54" y="55"/>
                    <a:pt x="49" y="57"/>
                    <a:pt x="45" y="55"/>
                  </a:cubicBezTo>
                  <a:cubicBezTo>
                    <a:pt x="41" y="54"/>
                    <a:pt x="39" y="49"/>
                    <a:pt x="41" y="45"/>
                  </a:cubicBezTo>
                  <a:cubicBezTo>
                    <a:pt x="42" y="42"/>
                    <a:pt x="45" y="40"/>
                    <a:pt x="48" y="40"/>
                  </a:cubicBezTo>
                  <a:cubicBezTo>
                    <a:pt x="49" y="40"/>
                    <a:pt x="50" y="40"/>
                    <a:pt x="51" y="40"/>
                  </a:cubicBezTo>
                  <a:cubicBezTo>
                    <a:pt x="53" y="41"/>
                    <a:pt x="55" y="43"/>
                    <a:pt x="56" y="45"/>
                  </a:cubicBezTo>
                  <a:cubicBezTo>
                    <a:pt x="56" y="47"/>
                    <a:pt x="56" y="49"/>
                    <a:pt x="56" y="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7" name="Group 21出自【趣你的PPT】(微信:qunideppt)：最优质的PPT资源库出自【趣你的PPT】(微信:qunideppt)：最优质的PPT资源库"/>
          <p:cNvGrpSpPr/>
          <p:nvPr/>
        </p:nvGrpSpPr>
        <p:grpSpPr>
          <a:xfrm>
            <a:off x="2130888" y="3974993"/>
            <a:ext cx="323767" cy="382634"/>
            <a:chOff x="152144" y="4161711"/>
            <a:chExt cx="363899" cy="430063"/>
          </a:xfrm>
          <a:solidFill>
            <a:schemeClr val="bg1"/>
          </a:solidFill>
        </p:grpSpPr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144" y="4161711"/>
              <a:ext cx="363899" cy="107875"/>
            </a:xfrm>
            <a:custGeom>
              <a:avLst/>
              <a:gdLst>
                <a:gd name="T0" fmla="*/ 157 w 160"/>
                <a:gd name="T1" fmla="*/ 24 h 48"/>
                <a:gd name="T2" fmla="*/ 111 w 160"/>
                <a:gd name="T3" fmla="*/ 16 h 48"/>
                <a:gd name="T4" fmla="*/ 108 w 160"/>
                <a:gd name="T5" fmla="*/ 3 h 48"/>
                <a:gd name="T6" fmla="*/ 104 w 160"/>
                <a:gd name="T7" fmla="*/ 0 h 48"/>
                <a:gd name="T8" fmla="*/ 56 w 160"/>
                <a:gd name="T9" fmla="*/ 0 h 48"/>
                <a:gd name="T10" fmla="*/ 52 w 160"/>
                <a:gd name="T11" fmla="*/ 3 h 48"/>
                <a:gd name="T12" fmla="*/ 49 w 160"/>
                <a:gd name="T13" fmla="*/ 16 h 48"/>
                <a:gd name="T14" fmla="*/ 4 w 160"/>
                <a:gd name="T15" fmla="*/ 24 h 48"/>
                <a:gd name="T16" fmla="*/ 0 w 160"/>
                <a:gd name="T17" fmla="*/ 28 h 48"/>
                <a:gd name="T18" fmla="*/ 0 w 160"/>
                <a:gd name="T19" fmla="*/ 44 h 48"/>
                <a:gd name="T20" fmla="*/ 4 w 160"/>
                <a:gd name="T21" fmla="*/ 48 h 48"/>
                <a:gd name="T22" fmla="*/ 156 w 160"/>
                <a:gd name="T23" fmla="*/ 48 h 48"/>
                <a:gd name="T24" fmla="*/ 160 w 160"/>
                <a:gd name="T25" fmla="*/ 44 h 48"/>
                <a:gd name="T26" fmla="*/ 160 w 160"/>
                <a:gd name="T27" fmla="*/ 28 h 48"/>
                <a:gd name="T28" fmla="*/ 157 w 160"/>
                <a:gd name="T2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48">
                  <a:moveTo>
                    <a:pt x="157" y="24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8" y="1"/>
                    <a:pt x="106" y="0"/>
                    <a:pt x="10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4" y="0"/>
                    <a:pt x="53" y="1"/>
                    <a:pt x="52" y="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8" y="48"/>
                    <a:pt x="160" y="46"/>
                    <a:pt x="160" y="44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26"/>
                    <a:pt x="159" y="24"/>
                    <a:pt x="157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0978" y="4286846"/>
              <a:ext cx="289107" cy="304928"/>
            </a:xfrm>
            <a:custGeom>
              <a:avLst/>
              <a:gdLst>
                <a:gd name="T0" fmla="*/ 7 w 127"/>
                <a:gd name="T1" fmla="*/ 132 h 136"/>
                <a:gd name="T2" fmla="*/ 11 w 127"/>
                <a:gd name="T3" fmla="*/ 136 h 136"/>
                <a:gd name="T4" fmla="*/ 115 w 127"/>
                <a:gd name="T5" fmla="*/ 136 h 136"/>
                <a:gd name="T6" fmla="*/ 119 w 127"/>
                <a:gd name="T7" fmla="*/ 132 h 136"/>
                <a:gd name="T8" fmla="*/ 127 w 127"/>
                <a:gd name="T9" fmla="*/ 0 h 136"/>
                <a:gd name="T10" fmla="*/ 0 w 127"/>
                <a:gd name="T11" fmla="*/ 0 h 136"/>
                <a:gd name="T12" fmla="*/ 7 w 127"/>
                <a:gd name="T13" fmla="*/ 132 h 136"/>
                <a:gd name="T14" fmla="*/ 87 w 127"/>
                <a:gd name="T15" fmla="*/ 12 h 136"/>
                <a:gd name="T16" fmla="*/ 91 w 127"/>
                <a:gd name="T17" fmla="*/ 8 h 136"/>
                <a:gd name="T18" fmla="*/ 95 w 127"/>
                <a:gd name="T19" fmla="*/ 12 h 136"/>
                <a:gd name="T20" fmla="*/ 91 w 127"/>
                <a:gd name="T21" fmla="*/ 108 h 136"/>
                <a:gd name="T22" fmla="*/ 87 w 127"/>
                <a:gd name="T23" fmla="*/ 112 h 136"/>
                <a:gd name="T24" fmla="*/ 87 w 127"/>
                <a:gd name="T25" fmla="*/ 112 h 136"/>
                <a:gd name="T26" fmla="*/ 83 w 127"/>
                <a:gd name="T27" fmla="*/ 108 h 136"/>
                <a:gd name="T28" fmla="*/ 87 w 127"/>
                <a:gd name="T29" fmla="*/ 12 h 136"/>
                <a:gd name="T30" fmla="*/ 59 w 127"/>
                <a:gd name="T31" fmla="*/ 12 h 136"/>
                <a:gd name="T32" fmla="*/ 63 w 127"/>
                <a:gd name="T33" fmla="*/ 8 h 136"/>
                <a:gd name="T34" fmla="*/ 67 w 127"/>
                <a:gd name="T35" fmla="*/ 12 h 136"/>
                <a:gd name="T36" fmla="*/ 67 w 127"/>
                <a:gd name="T37" fmla="*/ 108 h 136"/>
                <a:gd name="T38" fmla="*/ 63 w 127"/>
                <a:gd name="T39" fmla="*/ 112 h 136"/>
                <a:gd name="T40" fmla="*/ 59 w 127"/>
                <a:gd name="T41" fmla="*/ 108 h 136"/>
                <a:gd name="T42" fmla="*/ 59 w 127"/>
                <a:gd name="T43" fmla="*/ 12 h 136"/>
                <a:gd name="T44" fmla="*/ 35 w 127"/>
                <a:gd name="T45" fmla="*/ 8 h 136"/>
                <a:gd name="T46" fmla="*/ 39 w 127"/>
                <a:gd name="T47" fmla="*/ 12 h 136"/>
                <a:gd name="T48" fmla="*/ 43 w 127"/>
                <a:gd name="T49" fmla="*/ 108 h 136"/>
                <a:gd name="T50" fmla="*/ 39 w 127"/>
                <a:gd name="T51" fmla="*/ 112 h 136"/>
                <a:gd name="T52" fmla="*/ 39 w 127"/>
                <a:gd name="T53" fmla="*/ 112 h 136"/>
                <a:gd name="T54" fmla="*/ 35 w 127"/>
                <a:gd name="T55" fmla="*/ 108 h 136"/>
                <a:gd name="T56" fmla="*/ 31 w 127"/>
                <a:gd name="T57" fmla="*/ 12 h 136"/>
                <a:gd name="T58" fmla="*/ 35 w 127"/>
                <a:gd name="T5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136">
                  <a:moveTo>
                    <a:pt x="7" y="132"/>
                  </a:moveTo>
                  <a:cubicBezTo>
                    <a:pt x="7" y="134"/>
                    <a:pt x="9" y="136"/>
                    <a:pt x="11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7" y="136"/>
                    <a:pt x="119" y="134"/>
                    <a:pt x="119" y="132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132"/>
                  </a:lnTo>
                  <a:close/>
                  <a:moveTo>
                    <a:pt x="87" y="12"/>
                  </a:moveTo>
                  <a:cubicBezTo>
                    <a:pt x="87" y="10"/>
                    <a:pt x="89" y="8"/>
                    <a:pt x="91" y="8"/>
                  </a:cubicBezTo>
                  <a:cubicBezTo>
                    <a:pt x="94" y="8"/>
                    <a:pt x="95" y="10"/>
                    <a:pt x="95" y="12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1" y="110"/>
                    <a:pt x="89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5" y="112"/>
                    <a:pt x="83" y="110"/>
                    <a:pt x="83" y="108"/>
                  </a:cubicBezTo>
                  <a:lnTo>
                    <a:pt x="87" y="12"/>
                  </a:lnTo>
                  <a:close/>
                  <a:moveTo>
                    <a:pt x="59" y="12"/>
                  </a:moveTo>
                  <a:cubicBezTo>
                    <a:pt x="59" y="10"/>
                    <a:pt x="61" y="8"/>
                    <a:pt x="63" y="8"/>
                  </a:cubicBezTo>
                  <a:cubicBezTo>
                    <a:pt x="66" y="8"/>
                    <a:pt x="67" y="10"/>
                    <a:pt x="67" y="12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67" y="110"/>
                    <a:pt x="66" y="112"/>
                    <a:pt x="63" y="112"/>
                  </a:cubicBezTo>
                  <a:cubicBezTo>
                    <a:pt x="61" y="112"/>
                    <a:pt x="59" y="110"/>
                    <a:pt x="59" y="108"/>
                  </a:cubicBezTo>
                  <a:lnTo>
                    <a:pt x="59" y="12"/>
                  </a:lnTo>
                  <a:close/>
                  <a:moveTo>
                    <a:pt x="35" y="8"/>
                  </a:moveTo>
                  <a:cubicBezTo>
                    <a:pt x="37" y="8"/>
                    <a:pt x="39" y="10"/>
                    <a:pt x="39" y="12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10"/>
                    <a:pt x="42" y="112"/>
                    <a:pt x="39" y="112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37" y="112"/>
                    <a:pt x="35" y="110"/>
                    <a:pt x="35" y="10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0"/>
                    <a:pt x="33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941763" y="1863725"/>
            <a:ext cx="1295433" cy="24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802188" y="2909888"/>
            <a:ext cx="1295433" cy="24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002088" y="3952875"/>
            <a:ext cx="1295433" cy="24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802188" y="4956175"/>
            <a:ext cx="1295433" cy="24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40" name="TextBox 13"/>
          <p:cNvSpPr txBox="1"/>
          <p:nvPr/>
        </p:nvSpPr>
        <p:spPr>
          <a:xfrm>
            <a:off x="3935413" y="2203306"/>
            <a:ext cx="4051299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4779849" y="3267332"/>
            <a:ext cx="4051299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 txBox="1"/>
          <p:nvPr/>
        </p:nvSpPr>
        <p:spPr>
          <a:xfrm>
            <a:off x="3935413" y="4280607"/>
            <a:ext cx="4051299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13"/>
          <p:cNvSpPr txBox="1"/>
          <p:nvPr/>
        </p:nvSpPr>
        <p:spPr>
          <a:xfrm>
            <a:off x="4779849" y="5344633"/>
            <a:ext cx="4051299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 rot="-458002">
            <a:off x="4948238" y="3914775"/>
            <a:ext cx="684212" cy="1052513"/>
            <a:chOff x="3229448" y="3870336"/>
            <a:chExt cx="1247292" cy="1916347"/>
          </a:xfrm>
          <a:solidFill>
            <a:srgbClr val="7E61E9"/>
          </a:solidFill>
        </p:grpSpPr>
        <p:sp>
          <p:nvSpPr>
            <p:cNvPr id="8" name="出自【趣你的PPT】(微信:qunideppt)：最优质的PPT资源库"/>
            <p:cNvSpPr/>
            <p:nvPr/>
          </p:nvSpPr>
          <p:spPr>
            <a:xfrm rot="20475942">
              <a:off x="3227221" y="4114520"/>
              <a:ext cx="1125748" cy="1670661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" fmla="*/ 0 w 1408314"/>
                <a:gd name="connsiteY0" fmla="*/ 936145 h 1872292"/>
                <a:gd name="connsiteX1" fmla="*/ 900100 w 1408314"/>
                <a:gd name="connsiteY1" fmla="*/ 41 h 1872292"/>
                <a:gd name="connsiteX2" fmla="*/ 1408314 w 1408314"/>
                <a:gd name="connsiteY2" fmla="*/ 965174 h 1872292"/>
                <a:gd name="connsiteX3" fmla="*/ 900100 w 1408314"/>
                <a:gd name="connsiteY3" fmla="*/ 1872249 h 1872292"/>
                <a:gd name="connsiteX4" fmla="*/ 0 w 1408314"/>
                <a:gd name="connsiteY4" fmla="*/ 936145 h 1872292"/>
                <a:gd name="connsiteX0" fmla="*/ 8065 w 1565401"/>
                <a:gd name="connsiteY0" fmla="*/ 790997 h 1727144"/>
                <a:gd name="connsiteX1" fmla="*/ 1474222 w 1565401"/>
                <a:gd name="connsiteY1" fmla="*/ 35 h 1727144"/>
                <a:gd name="connsiteX2" fmla="*/ 1416379 w 1565401"/>
                <a:gd name="connsiteY2" fmla="*/ 820026 h 1727144"/>
                <a:gd name="connsiteX3" fmla="*/ 908165 w 1565401"/>
                <a:gd name="connsiteY3" fmla="*/ 1727101 h 1727144"/>
                <a:gd name="connsiteX4" fmla="*/ 8065 w 1565401"/>
                <a:gd name="connsiteY4" fmla="*/ 790997 h 1727144"/>
                <a:gd name="connsiteX0" fmla="*/ 7672 w 1516692"/>
                <a:gd name="connsiteY0" fmla="*/ 790971 h 1727085"/>
                <a:gd name="connsiteX1" fmla="*/ 1473829 w 1516692"/>
                <a:gd name="connsiteY1" fmla="*/ 9 h 1727085"/>
                <a:gd name="connsiteX2" fmla="*/ 1154729 w 1516692"/>
                <a:gd name="connsiteY2" fmla="*/ 805485 h 1727085"/>
                <a:gd name="connsiteX3" fmla="*/ 907772 w 1516692"/>
                <a:gd name="connsiteY3" fmla="*/ 1727075 h 1727085"/>
                <a:gd name="connsiteX4" fmla="*/ 7672 w 1516692"/>
                <a:gd name="connsiteY4" fmla="*/ 790971 h 1727085"/>
                <a:gd name="connsiteX0" fmla="*/ 17232 w 916832"/>
                <a:gd name="connsiteY0" fmla="*/ 362964 h 1757227"/>
                <a:gd name="connsiteX1" fmla="*/ 902817 w 916832"/>
                <a:gd name="connsiteY1" fmla="*/ 21945 h 1757227"/>
                <a:gd name="connsiteX2" fmla="*/ 583717 w 916832"/>
                <a:gd name="connsiteY2" fmla="*/ 827421 h 1757227"/>
                <a:gd name="connsiteX3" fmla="*/ 336760 w 916832"/>
                <a:gd name="connsiteY3" fmla="*/ 1749011 h 1757227"/>
                <a:gd name="connsiteX4" fmla="*/ 17232 w 916832"/>
                <a:gd name="connsiteY4" fmla="*/ 362964 h 1757227"/>
                <a:gd name="connsiteX0" fmla="*/ 67305 w 966905"/>
                <a:gd name="connsiteY0" fmla="*/ 357294 h 1289288"/>
                <a:gd name="connsiteX1" fmla="*/ 952890 w 966905"/>
                <a:gd name="connsiteY1" fmla="*/ 16275 h 1289288"/>
                <a:gd name="connsiteX2" fmla="*/ 633790 w 966905"/>
                <a:gd name="connsiteY2" fmla="*/ 821751 h 1289288"/>
                <a:gd name="connsiteX3" fmla="*/ 125576 w 966905"/>
                <a:gd name="connsiteY3" fmla="*/ 1249856 h 1289288"/>
                <a:gd name="connsiteX4" fmla="*/ 67305 w 966905"/>
                <a:gd name="connsiteY4" fmla="*/ 357294 h 1289288"/>
                <a:gd name="connsiteX0" fmla="*/ 67305 w 1120923"/>
                <a:gd name="connsiteY0" fmla="*/ 578161 h 1510155"/>
                <a:gd name="connsiteX1" fmla="*/ 952890 w 1120923"/>
                <a:gd name="connsiteY1" fmla="*/ 237142 h 1510155"/>
                <a:gd name="connsiteX2" fmla="*/ 633790 w 1120923"/>
                <a:gd name="connsiteY2" fmla="*/ 1042618 h 1510155"/>
                <a:gd name="connsiteX3" fmla="*/ 125576 w 1120923"/>
                <a:gd name="connsiteY3" fmla="*/ 1470723 h 1510155"/>
                <a:gd name="connsiteX4" fmla="*/ 67305 w 1120923"/>
                <a:gd name="connsiteY4" fmla="*/ 578161 h 1510155"/>
                <a:gd name="connsiteX0" fmla="*/ 67305 w 1082631"/>
                <a:gd name="connsiteY0" fmla="*/ 578161 h 1510155"/>
                <a:gd name="connsiteX1" fmla="*/ 952890 w 1082631"/>
                <a:gd name="connsiteY1" fmla="*/ 237142 h 1510155"/>
                <a:gd name="connsiteX2" fmla="*/ 633790 w 1082631"/>
                <a:gd name="connsiteY2" fmla="*/ 1042618 h 1510155"/>
                <a:gd name="connsiteX3" fmla="*/ 125576 w 1082631"/>
                <a:gd name="connsiteY3" fmla="*/ 1470723 h 1510155"/>
                <a:gd name="connsiteX4" fmla="*/ 67305 w 1082631"/>
                <a:gd name="connsiteY4" fmla="*/ 578161 h 1510155"/>
                <a:gd name="connsiteX0" fmla="*/ 67305 w 1022843"/>
                <a:gd name="connsiteY0" fmla="*/ 597144 h 1529138"/>
                <a:gd name="connsiteX1" fmla="*/ 952890 w 1022843"/>
                <a:gd name="connsiteY1" fmla="*/ 256125 h 1529138"/>
                <a:gd name="connsiteX2" fmla="*/ 633790 w 1022843"/>
                <a:gd name="connsiteY2" fmla="*/ 1061601 h 1529138"/>
                <a:gd name="connsiteX3" fmla="*/ 125576 w 1022843"/>
                <a:gd name="connsiteY3" fmla="*/ 1489706 h 1529138"/>
                <a:gd name="connsiteX4" fmla="*/ 67305 w 1022843"/>
                <a:gd name="connsiteY4" fmla="*/ 597144 h 1529138"/>
                <a:gd name="connsiteX0" fmla="*/ 35178 w 990716"/>
                <a:gd name="connsiteY0" fmla="*/ 706929 h 1638923"/>
                <a:gd name="connsiteX1" fmla="*/ 920763 w 990716"/>
                <a:gd name="connsiteY1" fmla="*/ 365910 h 1638923"/>
                <a:gd name="connsiteX2" fmla="*/ 601663 w 990716"/>
                <a:gd name="connsiteY2" fmla="*/ 1171386 h 1638923"/>
                <a:gd name="connsiteX3" fmla="*/ 93449 w 990716"/>
                <a:gd name="connsiteY3" fmla="*/ 1599491 h 1638923"/>
                <a:gd name="connsiteX4" fmla="*/ 35178 w 990716"/>
                <a:gd name="connsiteY4" fmla="*/ 706929 h 1638923"/>
                <a:gd name="connsiteX0" fmla="*/ 84888 w 1040426"/>
                <a:gd name="connsiteY0" fmla="*/ 595487 h 1483573"/>
                <a:gd name="connsiteX1" fmla="*/ 970473 w 1040426"/>
                <a:gd name="connsiteY1" fmla="*/ 254468 h 1483573"/>
                <a:gd name="connsiteX2" fmla="*/ 651373 w 1040426"/>
                <a:gd name="connsiteY2" fmla="*/ 1059944 h 1483573"/>
                <a:gd name="connsiteX3" fmla="*/ 99616 w 1040426"/>
                <a:gd name="connsiteY3" fmla="*/ 1429992 h 1483573"/>
                <a:gd name="connsiteX4" fmla="*/ 84888 w 1040426"/>
                <a:gd name="connsiteY4" fmla="*/ 595487 h 1483573"/>
                <a:gd name="connsiteX0" fmla="*/ 66779 w 1022317"/>
                <a:gd name="connsiteY0" fmla="*/ 684992 h 1573078"/>
                <a:gd name="connsiteX1" fmla="*/ 952364 w 1022317"/>
                <a:gd name="connsiteY1" fmla="*/ 343973 h 1573078"/>
                <a:gd name="connsiteX2" fmla="*/ 633264 w 1022317"/>
                <a:gd name="connsiteY2" fmla="*/ 1149449 h 1573078"/>
                <a:gd name="connsiteX3" fmla="*/ 81507 w 1022317"/>
                <a:gd name="connsiteY3" fmla="*/ 1519497 h 1573078"/>
                <a:gd name="connsiteX4" fmla="*/ 66779 w 1022317"/>
                <a:gd name="connsiteY4" fmla="*/ 684992 h 1573078"/>
                <a:gd name="connsiteX0" fmla="*/ 88996 w 1099434"/>
                <a:gd name="connsiteY0" fmla="*/ 644350 h 1532436"/>
                <a:gd name="connsiteX1" fmla="*/ 1032638 w 1099434"/>
                <a:gd name="connsiteY1" fmla="*/ 245274 h 1532436"/>
                <a:gd name="connsiteX2" fmla="*/ 655481 w 1099434"/>
                <a:gd name="connsiteY2" fmla="*/ 1108807 h 1532436"/>
                <a:gd name="connsiteX3" fmla="*/ 103724 w 1099434"/>
                <a:gd name="connsiteY3" fmla="*/ 1478855 h 1532436"/>
                <a:gd name="connsiteX4" fmla="*/ 88996 w 1099434"/>
                <a:gd name="connsiteY4" fmla="*/ 644350 h 1532436"/>
                <a:gd name="connsiteX0" fmla="*/ 113991 w 1124429"/>
                <a:gd name="connsiteY0" fmla="*/ 765632 h 1653718"/>
                <a:gd name="connsiteX1" fmla="*/ 1057633 w 1124429"/>
                <a:gd name="connsiteY1" fmla="*/ 366556 h 1653718"/>
                <a:gd name="connsiteX2" fmla="*/ 680476 w 1124429"/>
                <a:gd name="connsiteY2" fmla="*/ 1230089 h 1653718"/>
                <a:gd name="connsiteX3" fmla="*/ 128719 w 1124429"/>
                <a:gd name="connsiteY3" fmla="*/ 1600137 h 1653718"/>
                <a:gd name="connsiteX4" fmla="*/ 113991 w 1124429"/>
                <a:gd name="connsiteY4" fmla="*/ 765632 h 1653718"/>
                <a:gd name="connsiteX0" fmla="*/ 107702 w 1118140"/>
                <a:gd name="connsiteY0" fmla="*/ 761692 h 1649778"/>
                <a:gd name="connsiteX1" fmla="*/ 1051344 w 1118140"/>
                <a:gd name="connsiteY1" fmla="*/ 362616 h 1649778"/>
                <a:gd name="connsiteX2" fmla="*/ 674187 w 1118140"/>
                <a:gd name="connsiteY2" fmla="*/ 1226149 h 1649778"/>
                <a:gd name="connsiteX3" fmla="*/ 122430 w 1118140"/>
                <a:gd name="connsiteY3" fmla="*/ 1596197 h 1649778"/>
                <a:gd name="connsiteX4" fmla="*/ 107702 w 1118140"/>
                <a:gd name="connsiteY4" fmla="*/ 761692 h 1649778"/>
                <a:gd name="connsiteX0" fmla="*/ 89232 w 1114646"/>
                <a:gd name="connsiteY0" fmla="*/ 507116 h 1410789"/>
                <a:gd name="connsiteX1" fmla="*/ 1105445 w 1114646"/>
                <a:gd name="connsiteY1" fmla="*/ 122555 h 1410789"/>
                <a:gd name="connsiteX2" fmla="*/ 728288 w 1114646"/>
                <a:gd name="connsiteY2" fmla="*/ 986088 h 1410789"/>
                <a:gd name="connsiteX3" fmla="*/ 176531 w 1114646"/>
                <a:gd name="connsiteY3" fmla="*/ 1356136 h 1410789"/>
                <a:gd name="connsiteX4" fmla="*/ 89232 w 1114646"/>
                <a:gd name="connsiteY4" fmla="*/ 507116 h 1410789"/>
                <a:gd name="connsiteX0" fmla="*/ 89232 w 1175988"/>
                <a:gd name="connsiteY0" fmla="*/ 721370 h 1625043"/>
                <a:gd name="connsiteX1" fmla="*/ 1105445 w 1175988"/>
                <a:gd name="connsiteY1" fmla="*/ 336809 h 1625043"/>
                <a:gd name="connsiteX2" fmla="*/ 728288 w 1175988"/>
                <a:gd name="connsiteY2" fmla="*/ 1200342 h 1625043"/>
                <a:gd name="connsiteX3" fmla="*/ 176531 w 1175988"/>
                <a:gd name="connsiteY3" fmla="*/ 1570390 h 1625043"/>
                <a:gd name="connsiteX4" fmla="*/ 89232 w 1175988"/>
                <a:gd name="connsiteY4" fmla="*/ 721370 h 1625043"/>
                <a:gd name="connsiteX0" fmla="*/ 38984 w 1125740"/>
                <a:gd name="connsiteY0" fmla="*/ 727644 h 1631317"/>
                <a:gd name="connsiteX1" fmla="*/ 1055197 w 1125740"/>
                <a:gd name="connsiteY1" fmla="*/ 343083 h 1631317"/>
                <a:gd name="connsiteX2" fmla="*/ 678040 w 1125740"/>
                <a:gd name="connsiteY2" fmla="*/ 1206616 h 1631317"/>
                <a:gd name="connsiteX3" fmla="*/ 126283 w 1125740"/>
                <a:gd name="connsiteY3" fmla="*/ 1576664 h 1631317"/>
                <a:gd name="connsiteX4" fmla="*/ 38984 w 1125740"/>
                <a:gd name="connsiteY4" fmla="*/ 727644 h 1631317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124502 w 1211258"/>
                <a:gd name="connsiteY0" fmla="*/ 722740 h 1626413"/>
                <a:gd name="connsiteX1" fmla="*/ 1140715 w 1211258"/>
                <a:gd name="connsiteY1" fmla="*/ 338179 h 1626413"/>
                <a:gd name="connsiteX2" fmla="*/ 763558 w 1211258"/>
                <a:gd name="connsiteY2" fmla="*/ 1201712 h 1626413"/>
                <a:gd name="connsiteX3" fmla="*/ 211801 w 1211258"/>
                <a:gd name="connsiteY3" fmla="*/ 1571760 h 1626413"/>
                <a:gd name="connsiteX4" fmla="*/ 124502 w 1211258"/>
                <a:gd name="connsiteY4" fmla="*/ 722740 h 1626413"/>
                <a:gd name="connsiteX0" fmla="*/ 124502 w 1211258"/>
                <a:gd name="connsiteY0" fmla="*/ 752275 h 1655948"/>
                <a:gd name="connsiteX1" fmla="*/ 1140715 w 1211258"/>
                <a:gd name="connsiteY1" fmla="*/ 367714 h 1655948"/>
                <a:gd name="connsiteX2" fmla="*/ 763558 w 1211258"/>
                <a:gd name="connsiteY2" fmla="*/ 1231247 h 1655948"/>
                <a:gd name="connsiteX3" fmla="*/ 211801 w 1211258"/>
                <a:gd name="connsiteY3" fmla="*/ 1601295 h 1655948"/>
                <a:gd name="connsiteX4" fmla="*/ 124502 w 1211258"/>
                <a:gd name="connsiteY4" fmla="*/ 752275 h 1655948"/>
                <a:gd name="connsiteX0" fmla="*/ 139554 w 1100895"/>
                <a:gd name="connsiteY0" fmla="*/ 558955 h 1431224"/>
                <a:gd name="connsiteX1" fmla="*/ 1093268 w 1100895"/>
                <a:gd name="connsiteY1" fmla="*/ 145151 h 1431224"/>
                <a:gd name="connsiteX2" fmla="*/ 716111 w 1100895"/>
                <a:gd name="connsiteY2" fmla="*/ 1008684 h 1431224"/>
                <a:gd name="connsiteX3" fmla="*/ 164354 w 1100895"/>
                <a:gd name="connsiteY3" fmla="*/ 1378732 h 1431224"/>
                <a:gd name="connsiteX4" fmla="*/ 139554 w 1100895"/>
                <a:gd name="connsiteY4" fmla="*/ 558955 h 1431224"/>
                <a:gd name="connsiteX0" fmla="*/ 139554 w 1143176"/>
                <a:gd name="connsiteY0" fmla="*/ 740395 h 1612664"/>
                <a:gd name="connsiteX1" fmla="*/ 1093268 w 1143176"/>
                <a:gd name="connsiteY1" fmla="*/ 326591 h 1612664"/>
                <a:gd name="connsiteX2" fmla="*/ 716111 w 1143176"/>
                <a:gd name="connsiteY2" fmla="*/ 1190124 h 1612664"/>
                <a:gd name="connsiteX3" fmla="*/ 164354 w 1143176"/>
                <a:gd name="connsiteY3" fmla="*/ 1560172 h 1612664"/>
                <a:gd name="connsiteX4" fmla="*/ 139554 w 1143176"/>
                <a:gd name="connsiteY4" fmla="*/ 740395 h 1612664"/>
                <a:gd name="connsiteX0" fmla="*/ 139554 w 1143176"/>
                <a:gd name="connsiteY0" fmla="*/ 817520 h 1689789"/>
                <a:gd name="connsiteX1" fmla="*/ 1093268 w 1143176"/>
                <a:gd name="connsiteY1" fmla="*/ 403716 h 1689789"/>
                <a:gd name="connsiteX2" fmla="*/ 716111 w 1143176"/>
                <a:gd name="connsiteY2" fmla="*/ 1267249 h 1689789"/>
                <a:gd name="connsiteX3" fmla="*/ 164354 w 1143176"/>
                <a:gd name="connsiteY3" fmla="*/ 1637297 h 1689789"/>
                <a:gd name="connsiteX4" fmla="*/ 139554 w 1143176"/>
                <a:gd name="connsiteY4" fmla="*/ 817520 h 1689789"/>
                <a:gd name="connsiteX0" fmla="*/ 138613 w 1099266"/>
                <a:gd name="connsiteY0" fmla="*/ 652318 h 1530808"/>
                <a:gd name="connsiteX1" fmla="*/ 1092327 w 1099266"/>
                <a:gd name="connsiteY1" fmla="*/ 238514 h 1530808"/>
                <a:gd name="connsiteX2" fmla="*/ 693395 w 1099266"/>
                <a:gd name="connsiteY2" fmla="*/ 1118801 h 1530808"/>
                <a:gd name="connsiteX3" fmla="*/ 163413 w 1099266"/>
                <a:gd name="connsiteY3" fmla="*/ 1472095 h 1530808"/>
                <a:gd name="connsiteX4" fmla="*/ 138613 w 1099266"/>
                <a:gd name="connsiteY4" fmla="*/ 652318 h 1530808"/>
                <a:gd name="connsiteX0" fmla="*/ 138613 w 1099389"/>
                <a:gd name="connsiteY0" fmla="*/ 652318 h 1530808"/>
                <a:gd name="connsiteX1" fmla="*/ 1092327 w 1099389"/>
                <a:gd name="connsiteY1" fmla="*/ 238514 h 1530808"/>
                <a:gd name="connsiteX2" fmla="*/ 693395 w 1099389"/>
                <a:gd name="connsiteY2" fmla="*/ 1118801 h 1530808"/>
                <a:gd name="connsiteX3" fmla="*/ 163413 w 1099389"/>
                <a:gd name="connsiteY3" fmla="*/ 1472095 h 1530808"/>
                <a:gd name="connsiteX4" fmla="*/ 138613 w 1099389"/>
                <a:gd name="connsiteY4" fmla="*/ 652318 h 1530808"/>
                <a:gd name="connsiteX0" fmla="*/ 138613 w 1111719"/>
                <a:gd name="connsiteY0" fmla="*/ 815493 h 1693983"/>
                <a:gd name="connsiteX1" fmla="*/ 1092327 w 1111719"/>
                <a:gd name="connsiteY1" fmla="*/ 401689 h 1693983"/>
                <a:gd name="connsiteX2" fmla="*/ 693395 w 1111719"/>
                <a:gd name="connsiteY2" fmla="*/ 1281976 h 1693983"/>
                <a:gd name="connsiteX3" fmla="*/ 163413 w 1111719"/>
                <a:gd name="connsiteY3" fmla="*/ 1635270 h 1693983"/>
                <a:gd name="connsiteX4" fmla="*/ 138613 w 1111719"/>
                <a:gd name="connsiteY4" fmla="*/ 815493 h 1693983"/>
                <a:gd name="connsiteX0" fmla="*/ 138613 w 1111719"/>
                <a:gd name="connsiteY0" fmla="*/ 815493 h 1676291"/>
                <a:gd name="connsiteX1" fmla="*/ 1092327 w 1111719"/>
                <a:gd name="connsiteY1" fmla="*/ 401689 h 1676291"/>
                <a:gd name="connsiteX2" fmla="*/ 693395 w 1111719"/>
                <a:gd name="connsiteY2" fmla="*/ 1281976 h 1676291"/>
                <a:gd name="connsiteX3" fmla="*/ 163413 w 1111719"/>
                <a:gd name="connsiteY3" fmla="*/ 1635270 h 1676291"/>
                <a:gd name="connsiteX4" fmla="*/ 138613 w 1111719"/>
                <a:gd name="connsiteY4" fmla="*/ 815493 h 1676291"/>
                <a:gd name="connsiteX0" fmla="*/ 134851 w 1093206"/>
                <a:gd name="connsiteY0" fmla="*/ 651050 h 1505647"/>
                <a:gd name="connsiteX1" fmla="*/ 1088565 w 1093206"/>
                <a:gd name="connsiteY1" fmla="*/ 237246 h 1505647"/>
                <a:gd name="connsiteX2" fmla="*/ 600590 w 1093206"/>
                <a:gd name="connsiteY2" fmla="*/ 1095381 h 1505647"/>
                <a:gd name="connsiteX3" fmla="*/ 159651 w 1093206"/>
                <a:gd name="connsiteY3" fmla="*/ 1470827 h 1505647"/>
                <a:gd name="connsiteX4" fmla="*/ 134851 w 1093206"/>
                <a:gd name="connsiteY4" fmla="*/ 651050 h 1505647"/>
                <a:gd name="connsiteX0" fmla="*/ 134851 w 1115875"/>
                <a:gd name="connsiteY0" fmla="*/ 828674 h 1683271"/>
                <a:gd name="connsiteX1" fmla="*/ 1088565 w 1115875"/>
                <a:gd name="connsiteY1" fmla="*/ 414870 h 1683271"/>
                <a:gd name="connsiteX2" fmla="*/ 600590 w 1115875"/>
                <a:gd name="connsiteY2" fmla="*/ 1273005 h 1683271"/>
                <a:gd name="connsiteX3" fmla="*/ 159651 w 1115875"/>
                <a:gd name="connsiteY3" fmla="*/ 1648451 h 1683271"/>
                <a:gd name="connsiteX4" fmla="*/ 134851 w 1115875"/>
                <a:gd name="connsiteY4" fmla="*/ 828674 h 1683271"/>
                <a:gd name="connsiteX0" fmla="*/ 134851 w 1132788"/>
                <a:gd name="connsiteY0" fmla="*/ 828674 h 1683271"/>
                <a:gd name="connsiteX1" fmla="*/ 1088565 w 1132788"/>
                <a:gd name="connsiteY1" fmla="*/ 414870 h 1683271"/>
                <a:gd name="connsiteX2" fmla="*/ 600590 w 1132788"/>
                <a:gd name="connsiteY2" fmla="*/ 1273005 h 1683271"/>
                <a:gd name="connsiteX3" fmla="*/ 159651 w 1132788"/>
                <a:gd name="connsiteY3" fmla="*/ 1648451 h 1683271"/>
                <a:gd name="connsiteX4" fmla="*/ 134851 w 1132788"/>
                <a:gd name="connsiteY4" fmla="*/ 828674 h 1683271"/>
                <a:gd name="connsiteX0" fmla="*/ 134851 w 1122771"/>
                <a:gd name="connsiteY0" fmla="*/ 828674 h 1729682"/>
                <a:gd name="connsiteX1" fmla="*/ 1088565 w 1122771"/>
                <a:gd name="connsiteY1" fmla="*/ 414870 h 1729682"/>
                <a:gd name="connsiteX2" fmla="*/ 600590 w 1122771"/>
                <a:gd name="connsiteY2" fmla="*/ 1273005 h 1729682"/>
                <a:gd name="connsiteX3" fmla="*/ 159651 w 1122771"/>
                <a:gd name="connsiteY3" fmla="*/ 1648451 h 1729682"/>
                <a:gd name="connsiteX4" fmla="*/ 134851 w 1122771"/>
                <a:gd name="connsiteY4" fmla="*/ 828674 h 1729682"/>
                <a:gd name="connsiteX0" fmla="*/ 133733 w 1121653"/>
                <a:gd name="connsiteY0" fmla="*/ 828674 h 1705461"/>
                <a:gd name="connsiteX1" fmla="*/ 1087447 w 1121653"/>
                <a:gd name="connsiteY1" fmla="*/ 414870 h 1705461"/>
                <a:gd name="connsiteX2" fmla="*/ 599472 w 1121653"/>
                <a:gd name="connsiteY2" fmla="*/ 1273005 h 1705461"/>
                <a:gd name="connsiteX3" fmla="*/ 158533 w 1121653"/>
                <a:gd name="connsiteY3" fmla="*/ 1648451 h 1705461"/>
                <a:gd name="connsiteX4" fmla="*/ 133733 w 1121653"/>
                <a:gd name="connsiteY4" fmla="*/ 828674 h 1705461"/>
                <a:gd name="connsiteX0" fmla="*/ 133733 w 1125327"/>
                <a:gd name="connsiteY0" fmla="*/ 828674 h 1671108"/>
                <a:gd name="connsiteX1" fmla="*/ 1087447 w 1125327"/>
                <a:gd name="connsiteY1" fmla="*/ 414870 h 1671108"/>
                <a:gd name="connsiteX2" fmla="*/ 599472 w 1125327"/>
                <a:gd name="connsiteY2" fmla="*/ 1273005 h 1671108"/>
                <a:gd name="connsiteX3" fmla="*/ 158533 w 1125327"/>
                <a:gd name="connsiteY3" fmla="*/ 1648451 h 1671108"/>
                <a:gd name="connsiteX4" fmla="*/ 133733 w 1125327"/>
                <a:gd name="connsiteY4" fmla="*/ 828674 h 167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20475942">
              <a:off x="3405513" y="3918829"/>
              <a:ext cx="208364" cy="2138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20475942">
              <a:off x="3581792" y="3867766"/>
              <a:ext cx="266243" cy="2601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20475942">
              <a:off x="3784287" y="3903621"/>
              <a:ext cx="266243" cy="2601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rot="20475942">
              <a:off x="3947591" y="4014905"/>
              <a:ext cx="292290" cy="3034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20475942">
              <a:off x="4108579" y="4132010"/>
              <a:ext cx="367531" cy="3295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9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 rot="762989" flipH="1">
            <a:off x="5645150" y="5118100"/>
            <a:ext cx="685800" cy="1052513"/>
            <a:chOff x="3229448" y="3870322"/>
            <a:chExt cx="1247293" cy="1916338"/>
          </a:xfrm>
          <a:solidFill>
            <a:srgbClr val="4A94A8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>
            <a:xfrm rot="20475942">
              <a:off x="3230182" y="4114453"/>
              <a:ext cx="1126028" cy="1670653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" fmla="*/ 0 w 1408314"/>
                <a:gd name="connsiteY0" fmla="*/ 936145 h 1872292"/>
                <a:gd name="connsiteX1" fmla="*/ 900100 w 1408314"/>
                <a:gd name="connsiteY1" fmla="*/ 41 h 1872292"/>
                <a:gd name="connsiteX2" fmla="*/ 1408314 w 1408314"/>
                <a:gd name="connsiteY2" fmla="*/ 965174 h 1872292"/>
                <a:gd name="connsiteX3" fmla="*/ 900100 w 1408314"/>
                <a:gd name="connsiteY3" fmla="*/ 1872249 h 1872292"/>
                <a:gd name="connsiteX4" fmla="*/ 0 w 1408314"/>
                <a:gd name="connsiteY4" fmla="*/ 936145 h 1872292"/>
                <a:gd name="connsiteX0" fmla="*/ 8065 w 1565401"/>
                <a:gd name="connsiteY0" fmla="*/ 790997 h 1727144"/>
                <a:gd name="connsiteX1" fmla="*/ 1474222 w 1565401"/>
                <a:gd name="connsiteY1" fmla="*/ 35 h 1727144"/>
                <a:gd name="connsiteX2" fmla="*/ 1416379 w 1565401"/>
                <a:gd name="connsiteY2" fmla="*/ 820026 h 1727144"/>
                <a:gd name="connsiteX3" fmla="*/ 908165 w 1565401"/>
                <a:gd name="connsiteY3" fmla="*/ 1727101 h 1727144"/>
                <a:gd name="connsiteX4" fmla="*/ 8065 w 1565401"/>
                <a:gd name="connsiteY4" fmla="*/ 790997 h 1727144"/>
                <a:gd name="connsiteX0" fmla="*/ 7672 w 1516692"/>
                <a:gd name="connsiteY0" fmla="*/ 790971 h 1727085"/>
                <a:gd name="connsiteX1" fmla="*/ 1473829 w 1516692"/>
                <a:gd name="connsiteY1" fmla="*/ 9 h 1727085"/>
                <a:gd name="connsiteX2" fmla="*/ 1154729 w 1516692"/>
                <a:gd name="connsiteY2" fmla="*/ 805485 h 1727085"/>
                <a:gd name="connsiteX3" fmla="*/ 907772 w 1516692"/>
                <a:gd name="connsiteY3" fmla="*/ 1727075 h 1727085"/>
                <a:gd name="connsiteX4" fmla="*/ 7672 w 1516692"/>
                <a:gd name="connsiteY4" fmla="*/ 790971 h 1727085"/>
                <a:gd name="connsiteX0" fmla="*/ 17232 w 916832"/>
                <a:gd name="connsiteY0" fmla="*/ 362964 h 1757227"/>
                <a:gd name="connsiteX1" fmla="*/ 902817 w 916832"/>
                <a:gd name="connsiteY1" fmla="*/ 21945 h 1757227"/>
                <a:gd name="connsiteX2" fmla="*/ 583717 w 916832"/>
                <a:gd name="connsiteY2" fmla="*/ 827421 h 1757227"/>
                <a:gd name="connsiteX3" fmla="*/ 336760 w 916832"/>
                <a:gd name="connsiteY3" fmla="*/ 1749011 h 1757227"/>
                <a:gd name="connsiteX4" fmla="*/ 17232 w 916832"/>
                <a:gd name="connsiteY4" fmla="*/ 362964 h 1757227"/>
                <a:gd name="connsiteX0" fmla="*/ 67305 w 966905"/>
                <a:gd name="connsiteY0" fmla="*/ 357294 h 1289288"/>
                <a:gd name="connsiteX1" fmla="*/ 952890 w 966905"/>
                <a:gd name="connsiteY1" fmla="*/ 16275 h 1289288"/>
                <a:gd name="connsiteX2" fmla="*/ 633790 w 966905"/>
                <a:gd name="connsiteY2" fmla="*/ 821751 h 1289288"/>
                <a:gd name="connsiteX3" fmla="*/ 125576 w 966905"/>
                <a:gd name="connsiteY3" fmla="*/ 1249856 h 1289288"/>
                <a:gd name="connsiteX4" fmla="*/ 67305 w 966905"/>
                <a:gd name="connsiteY4" fmla="*/ 357294 h 1289288"/>
                <a:gd name="connsiteX0" fmla="*/ 67305 w 1120923"/>
                <a:gd name="connsiteY0" fmla="*/ 578161 h 1510155"/>
                <a:gd name="connsiteX1" fmla="*/ 952890 w 1120923"/>
                <a:gd name="connsiteY1" fmla="*/ 237142 h 1510155"/>
                <a:gd name="connsiteX2" fmla="*/ 633790 w 1120923"/>
                <a:gd name="connsiteY2" fmla="*/ 1042618 h 1510155"/>
                <a:gd name="connsiteX3" fmla="*/ 125576 w 1120923"/>
                <a:gd name="connsiteY3" fmla="*/ 1470723 h 1510155"/>
                <a:gd name="connsiteX4" fmla="*/ 67305 w 1120923"/>
                <a:gd name="connsiteY4" fmla="*/ 578161 h 1510155"/>
                <a:gd name="connsiteX0" fmla="*/ 67305 w 1082631"/>
                <a:gd name="connsiteY0" fmla="*/ 578161 h 1510155"/>
                <a:gd name="connsiteX1" fmla="*/ 952890 w 1082631"/>
                <a:gd name="connsiteY1" fmla="*/ 237142 h 1510155"/>
                <a:gd name="connsiteX2" fmla="*/ 633790 w 1082631"/>
                <a:gd name="connsiteY2" fmla="*/ 1042618 h 1510155"/>
                <a:gd name="connsiteX3" fmla="*/ 125576 w 1082631"/>
                <a:gd name="connsiteY3" fmla="*/ 1470723 h 1510155"/>
                <a:gd name="connsiteX4" fmla="*/ 67305 w 1082631"/>
                <a:gd name="connsiteY4" fmla="*/ 578161 h 1510155"/>
                <a:gd name="connsiteX0" fmla="*/ 67305 w 1022843"/>
                <a:gd name="connsiteY0" fmla="*/ 597144 h 1529138"/>
                <a:gd name="connsiteX1" fmla="*/ 952890 w 1022843"/>
                <a:gd name="connsiteY1" fmla="*/ 256125 h 1529138"/>
                <a:gd name="connsiteX2" fmla="*/ 633790 w 1022843"/>
                <a:gd name="connsiteY2" fmla="*/ 1061601 h 1529138"/>
                <a:gd name="connsiteX3" fmla="*/ 125576 w 1022843"/>
                <a:gd name="connsiteY3" fmla="*/ 1489706 h 1529138"/>
                <a:gd name="connsiteX4" fmla="*/ 67305 w 1022843"/>
                <a:gd name="connsiteY4" fmla="*/ 597144 h 1529138"/>
                <a:gd name="connsiteX0" fmla="*/ 35178 w 990716"/>
                <a:gd name="connsiteY0" fmla="*/ 706929 h 1638923"/>
                <a:gd name="connsiteX1" fmla="*/ 920763 w 990716"/>
                <a:gd name="connsiteY1" fmla="*/ 365910 h 1638923"/>
                <a:gd name="connsiteX2" fmla="*/ 601663 w 990716"/>
                <a:gd name="connsiteY2" fmla="*/ 1171386 h 1638923"/>
                <a:gd name="connsiteX3" fmla="*/ 93449 w 990716"/>
                <a:gd name="connsiteY3" fmla="*/ 1599491 h 1638923"/>
                <a:gd name="connsiteX4" fmla="*/ 35178 w 990716"/>
                <a:gd name="connsiteY4" fmla="*/ 706929 h 1638923"/>
                <a:gd name="connsiteX0" fmla="*/ 84888 w 1040426"/>
                <a:gd name="connsiteY0" fmla="*/ 595487 h 1483573"/>
                <a:gd name="connsiteX1" fmla="*/ 970473 w 1040426"/>
                <a:gd name="connsiteY1" fmla="*/ 254468 h 1483573"/>
                <a:gd name="connsiteX2" fmla="*/ 651373 w 1040426"/>
                <a:gd name="connsiteY2" fmla="*/ 1059944 h 1483573"/>
                <a:gd name="connsiteX3" fmla="*/ 99616 w 1040426"/>
                <a:gd name="connsiteY3" fmla="*/ 1429992 h 1483573"/>
                <a:gd name="connsiteX4" fmla="*/ 84888 w 1040426"/>
                <a:gd name="connsiteY4" fmla="*/ 595487 h 1483573"/>
                <a:gd name="connsiteX0" fmla="*/ 66779 w 1022317"/>
                <a:gd name="connsiteY0" fmla="*/ 684992 h 1573078"/>
                <a:gd name="connsiteX1" fmla="*/ 952364 w 1022317"/>
                <a:gd name="connsiteY1" fmla="*/ 343973 h 1573078"/>
                <a:gd name="connsiteX2" fmla="*/ 633264 w 1022317"/>
                <a:gd name="connsiteY2" fmla="*/ 1149449 h 1573078"/>
                <a:gd name="connsiteX3" fmla="*/ 81507 w 1022317"/>
                <a:gd name="connsiteY3" fmla="*/ 1519497 h 1573078"/>
                <a:gd name="connsiteX4" fmla="*/ 66779 w 1022317"/>
                <a:gd name="connsiteY4" fmla="*/ 684992 h 1573078"/>
                <a:gd name="connsiteX0" fmla="*/ 88996 w 1099434"/>
                <a:gd name="connsiteY0" fmla="*/ 644350 h 1532436"/>
                <a:gd name="connsiteX1" fmla="*/ 1032638 w 1099434"/>
                <a:gd name="connsiteY1" fmla="*/ 245274 h 1532436"/>
                <a:gd name="connsiteX2" fmla="*/ 655481 w 1099434"/>
                <a:gd name="connsiteY2" fmla="*/ 1108807 h 1532436"/>
                <a:gd name="connsiteX3" fmla="*/ 103724 w 1099434"/>
                <a:gd name="connsiteY3" fmla="*/ 1478855 h 1532436"/>
                <a:gd name="connsiteX4" fmla="*/ 88996 w 1099434"/>
                <a:gd name="connsiteY4" fmla="*/ 644350 h 1532436"/>
                <a:gd name="connsiteX0" fmla="*/ 113991 w 1124429"/>
                <a:gd name="connsiteY0" fmla="*/ 765632 h 1653718"/>
                <a:gd name="connsiteX1" fmla="*/ 1057633 w 1124429"/>
                <a:gd name="connsiteY1" fmla="*/ 366556 h 1653718"/>
                <a:gd name="connsiteX2" fmla="*/ 680476 w 1124429"/>
                <a:gd name="connsiteY2" fmla="*/ 1230089 h 1653718"/>
                <a:gd name="connsiteX3" fmla="*/ 128719 w 1124429"/>
                <a:gd name="connsiteY3" fmla="*/ 1600137 h 1653718"/>
                <a:gd name="connsiteX4" fmla="*/ 113991 w 1124429"/>
                <a:gd name="connsiteY4" fmla="*/ 765632 h 1653718"/>
                <a:gd name="connsiteX0" fmla="*/ 107702 w 1118140"/>
                <a:gd name="connsiteY0" fmla="*/ 761692 h 1649778"/>
                <a:gd name="connsiteX1" fmla="*/ 1051344 w 1118140"/>
                <a:gd name="connsiteY1" fmla="*/ 362616 h 1649778"/>
                <a:gd name="connsiteX2" fmla="*/ 674187 w 1118140"/>
                <a:gd name="connsiteY2" fmla="*/ 1226149 h 1649778"/>
                <a:gd name="connsiteX3" fmla="*/ 122430 w 1118140"/>
                <a:gd name="connsiteY3" fmla="*/ 1596197 h 1649778"/>
                <a:gd name="connsiteX4" fmla="*/ 107702 w 1118140"/>
                <a:gd name="connsiteY4" fmla="*/ 761692 h 1649778"/>
                <a:gd name="connsiteX0" fmla="*/ 89232 w 1114646"/>
                <a:gd name="connsiteY0" fmla="*/ 507116 h 1410789"/>
                <a:gd name="connsiteX1" fmla="*/ 1105445 w 1114646"/>
                <a:gd name="connsiteY1" fmla="*/ 122555 h 1410789"/>
                <a:gd name="connsiteX2" fmla="*/ 728288 w 1114646"/>
                <a:gd name="connsiteY2" fmla="*/ 986088 h 1410789"/>
                <a:gd name="connsiteX3" fmla="*/ 176531 w 1114646"/>
                <a:gd name="connsiteY3" fmla="*/ 1356136 h 1410789"/>
                <a:gd name="connsiteX4" fmla="*/ 89232 w 1114646"/>
                <a:gd name="connsiteY4" fmla="*/ 507116 h 1410789"/>
                <a:gd name="connsiteX0" fmla="*/ 89232 w 1175988"/>
                <a:gd name="connsiteY0" fmla="*/ 721370 h 1625043"/>
                <a:gd name="connsiteX1" fmla="*/ 1105445 w 1175988"/>
                <a:gd name="connsiteY1" fmla="*/ 336809 h 1625043"/>
                <a:gd name="connsiteX2" fmla="*/ 728288 w 1175988"/>
                <a:gd name="connsiteY2" fmla="*/ 1200342 h 1625043"/>
                <a:gd name="connsiteX3" fmla="*/ 176531 w 1175988"/>
                <a:gd name="connsiteY3" fmla="*/ 1570390 h 1625043"/>
                <a:gd name="connsiteX4" fmla="*/ 89232 w 1175988"/>
                <a:gd name="connsiteY4" fmla="*/ 721370 h 1625043"/>
                <a:gd name="connsiteX0" fmla="*/ 38984 w 1125740"/>
                <a:gd name="connsiteY0" fmla="*/ 727644 h 1631317"/>
                <a:gd name="connsiteX1" fmla="*/ 1055197 w 1125740"/>
                <a:gd name="connsiteY1" fmla="*/ 343083 h 1631317"/>
                <a:gd name="connsiteX2" fmla="*/ 678040 w 1125740"/>
                <a:gd name="connsiteY2" fmla="*/ 1206616 h 1631317"/>
                <a:gd name="connsiteX3" fmla="*/ 126283 w 1125740"/>
                <a:gd name="connsiteY3" fmla="*/ 1576664 h 1631317"/>
                <a:gd name="connsiteX4" fmla="*/ 38984 w 1125740"/>
                <a:gd name="connsiteY4" fmla="*/ 727644 h 1631317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124502 w 1211258"/>
                <a:gd name="connsiteY0" fmla="*/ 722740 h 1626413"/>
                <a:gd name="connsiteX1" fmla="*/ 1140715 w 1211258"/>
                <a:gd name="connsiteY1" fmla="*/ 338179 h 1626413"/>
                <a:gd name="connsiteX2" fmla="*/ 763558 w 1211258"/>
                <a:gd name="connsiteY2" fmla="*/ 1201712 h 1626413"/>
                <a:gd name="connsiteX3" fmla="*/ 211801 w 1211258"/>
                <a:gd name="connsiteY3" fmla="*/ 1571760 h 1626413"/>
                <a:gd name="connsiteX4" fmla="*/ 124502 w 1211258"/>
                <a:gd name="connsiteY4" fmla="*/ 722740 h 1626413"/>
                <a:gd name="connsiteX0" fmla="*/ 124502 w 1211258"/>
                <a:gd name="connsiteY0" fmla="*/ 752275 h 1655948"/>
                <a:gd name="connsiteX1" fmla="*/ 1140715 w 1211258"/>
                <a:gd name="connsiteY1" fmla="*/ 367714 h 1655948"/>
                <a:gd name="connsiteX2" fmla="*/ 763558 w 1211258"/>
                <a:gd name="connsiteY2" fmla="*/ 1231247 h 1655948"/>
                <a:gd name="connsiteX3" fmla="*/ 211801 w 1211258"/>
                <a:gd name="connsiteY3" fmla="*/ 1601295 h 1655948"/>
                <a:gd name="connsiteX4" fmla="*/ 124502 w 1211258"/>
                <a:gd name="connsiteY4" fmla="*/ 752275 h 1655948"/>
                <a:gd name="connsiteX0" fmla="*/ 139554 w 1100895"/>
                <a:gd name="connsiteY0" fmla="*/ 558955 h 1431224"/>
                <a:gd name="connsiteX1" fmla="*/ 1093268 w 1100895"/>
                <a:gd name="connsiteY1" fmla="*/ 145151 h 1431224"/>
                <a:gd name="connsiteX2" fmla="*/ 716111 w 1100895"/>
                <a:gd name="connsiteY2" fmla="*/ 1008684 h 1431224"/>
                <a:gd name="connsiteX3" fmla="*/ 164354 w 1100895"/>
                <a:gd name="connsiteY3" fmla="*/ 1378732 h 1431224"/>
                <a:gd name="connsiteX4" fmla="*/ 139554 w 1100895"/>
                <a:gd name="connsiteY4" fmla="*/ 558955 h 1431224"/>
                <a:gd name="connsiteX0" fmla="*/ 139554 w 1143176"/>
                <a:gd name="connsiteY0" fmla="*/ 740395 h 1612664"/>
                <a:gd name="connsiteX1" fmla="*/ 1093268 w 1143176"/>
                <a:gd name="connsiteY1" fmla="*/ 326591 h 1612664"/>
                <a:gd name="connsiteX2" fmla="*/ 716111 w 1143176"/>
                <a:gd name="connsiteY2" fmla="*/ 1190124 h 1612664"/>
                <a:gd name="connsiteX3" fmla="*/ 164354 w 1143176"/>
                <a:gd name="connsiteY3" fmla="*/ 1560172 h 1612664"/>
                <a:gd name="connsiteX4" fmla="*/ 139554 w 1143176"/>
                <a:gd name="connsiteY4" fmla="*/ 740395 h 1612664"/>
                <a:gd name="connsiteX0" fmla="*/ 139554 w 1143176"/>
                <a:gd name="connsiteY0" fmla="*/ 817520 h 1689789"/>
                <a:gd name="connsiteX1" fmla="*/ 1093268 w 1143176"/>
                <a:gd name="connsiteY1" fmla="*/ 403716 h 1689789"/>
                <a:gd name="connsiteX2" fmla="*/ 716111 w 1143176"/>
                <a:gd name="connsiteY2" fmla="*/ 1267249 h 1689789"/>
                <a:gd name="connsiteX3" fmla="*/ 164354 w 1143176"/>
                <a:gd name="connsiteY3" fmla="*/ 1637297 h 1689789"/>
                <a:gd name="connsiteX4" fmla="*/ 139554 w 1143176"/>
                <a:gd name="connsiteY4" fmla="*/ 817520 h 1689789"/>
                <a:gd name="connsiteX0" fmla="*/ 138613 w 1099266"/>
                <a:gd name="connsiteY0" fmla="*/ 652318 h 1530808"/>
                <a:gd name="connsiteX1" fmla="*/ 1092327 w 1099266"/>
                <a:gd name="connsiteY1" fmla="*/ 238514 h 1530808"/>
                <a:gd name="connsiteX2" fmla="*/ 693395 w 1099266"/>
                <a:gd name="connsiteY2" fmla="*/ 1118801 h 1530808"/>
                <a:gd name="connsiteX3" fmla="*/ 163413 w 1099266"/>
                <a:gd name="connsiteY3" fmla="*/ 1472095 h 1530808"/>
                <a:gd name="connsiteX4" fmla="*/ 138613 w 1099266"/>
                <a:gd name="connsiteY4" fmla="*/ 652318 h 1530808"/>
                <a:gd name="connsiteX0" fmla="*/ 138613 w 1099389"/>
                <a:gd name="connsiteY0" fmla="*/ 652318 h 1530808"/>
                <a:gd name="connsiteX1" fmla="*/ 1092327 w 1099389"/>
                <a:gd name="connsiteY1" fmla="*/ 238514 h 1530808"/>
                <a:gd name="connsiteX2" fmla="*/ 693395 w 1099389"/>
                <a:gd name="connsiteY2" fmla="*/ 1118801 h 1530808"/>
                <a:gd name="connsiteX3" fmla="*/ 163413 w 1099389"/>
                <a:gd name="connsiteY3" fmla="*/ 1472095 h 1530808"/>
                <a:gd name="connsiteX4" fmla="*/ 138613 w 1099389"/>
                <a:gd name="connsiteY4" fmla="*/ 652318 h 1530808"/>
                <a:gd name="connsiteX0" fmla="*/ 138613 w 1111719"/>
                <a:gd name="connsiteY0" fmla="*/ 815493 h 1693983"/>
                <a:gd name="connsiteX1" fmla="*/ 1092327 w 1111719"/>
                <a:gd name="connsiteY1" fmla="*/ 401689 h 1693983"/>
                <a:gd name="connsiteX2" fmla="*/ 693395 w 1111719"/>
                <a:gd name="connsiteY2" fmla="*/ 1281976 h 1693983"/>
                <a:gd name="connsiteX3" fmla="*/ 163413 w 1111719"/>
                <a:gd name="connsiteY3" fmla="*/ 1635270 h 1693983"/>
                <a:gd name="connsiteX4" fmla="*/ 138613 w 1111719"/>
                <a:gd name="connsiteY4" fmla="*/ 815493 h 1693983"/>
                <a:gd name="connsiteX0" fmla="*/ 138613 w 1111719"/>
                <a:gd name="connsiteY0" fmla="*/ 815493 h 1676291"/>
                <a:gd name="connsiteX1" fmla="*/ 1092327 w 1111719"/>
                <a:gd name="connsiteY1" fmla="*/ 401689 h 1676291"/>
                <a:gd name="connsiteX2" fmla="*/ 693395 w 1111719"/>
                <a:gd name="connsiteY2" fmla="*/ 1281976 h 1676291"/>
                <a:gd name="connsiteX3" fmla="*/ 163413 w 1111719"/>
                <a:gd name="connsiteY3" fmla="*/ 1635270 h 1676291"/>
                <a:gd name="connsiteX4" fmla="*/ 138613 w 1111719"/>
                <a:gd name="connsiteY4" fmla="*/ 815493 h 1676291"/>
                <a:gd name="connsiteX0" fmla="*/ 134851 w 1093206"/>
                <a:gd name="connsiteY0" fmla="*/ 651050 h 1505647"/>
                <a:gd name="connsiteX1" fmla="*/ 1088565 w 1093206"/>
                <a:gd name="connsiteY1" fmla="*/ 237246 h 1505647"/>
                <a:gd name="connsiteX2" fmla="*/ 600590 w 1093206"/>
                <a:gd name="connsiteY2" fmla="*/ 1095381 h 1505647"/>
                <a:gd name="connsiteX3" fmla="*/ 159651 w 1093206"/>
                <a:gd name="connsiteY3" fmla="*/ 1470827 h 1505647"/>
                <a:gd name="connsiteX4" fmla="*/ 134851 w 1093206"/>
                <a:gd name="connsiteY4" fmla="*/ 651050 h 1505647"/>
                <a:gd name="connsiteX0" fmla="*/ 134851 w 1115875"/>
                <a:gd name="connsiteY0" fmla="*/ 828674 h 1683271"/>
                <a:gd name="connsiteX1" fmla="*/ 1088565 w 1115875"/>
                <a:gd name="connsiteY1" fmla="*/ 414870 h 1683271"/>
                <a:gd name="connsiteX2" fmla="*/ 600590 w 1115875"/>
                <a:gd name="connsiteY2" fmla="*/ 1273005 h 1683271"/>
                <a:gd name="connsiteX3" fmla="*/ 159651 w 1115875"/>
                <a:gd name="connsiteY3" fmla="*/ 1648451 h 1683271"/>
                <a:gd name="connsiteX4" fmla="*/ 134851 w 1115875"/>
                <a:gd name="connsiteY4" fmla="*/ 828674 h 1683271"/>
                <a:gd name="connsiteX0" fmla="*/ 134851 w 1132788"/>
                <a:gd name="connsiteY0" fmla="*/ 828674 h 1683271"/>
                <a:gd name="connsiteX1" fmla="*/ 1088565 w 1132788"/>
                <a:gd name="connsiteY1" fmla="*/ 414870 h 1683271"/>
                <a:gd name="connsiteX2" fmla="*/ 600590 w 1132788"/>
                <a:gd name="connsiteY2" fmla="*/ 1273005 h 1683271"/>
                <a:gd name="connsiteX3" fmla="*/ 159651 w 1132788"/>
                <a:gd name="connsiteY3" fmla="*/ 1648451 h 1683271"/>
                <a:gd name="connsiteX4" fmla="*/ 134851 w 1132788"/>
                <a:gd name="connsiteY4" fmla="*/ 828674 h 1683271"/>
                <a:gd name="connsiteX0" fmla="*/ 134851 w 1122771"/>
                <a:gd name="connsiteY0" fmla="*/ 828674 h 1729682"/>
                <a:gd name="connsiteX1" fmla="*/ 1088565 w 1122771"/>
                <a:gd name="connsiteY1" fmla="*/ 414870 h 1729682"/>
                <a:gd name="connsiteX2" fmla="*/ 600590 w 1122771"/>
                <a:gd name="connsiteY2" fmla="*/ 1273005 h 1729682"/>
                <a:gd name="connsiteX3" fmla="*/ 159651 w 1122771"/>
                <a:gd name="connsiteY3" fmla="*/ 1648451 h 1729682"/>
                <a:gd name="connsiteX4" fmla="*/ 134851 w 1122771"/>
                <a:gd name="connsiteY4" fmla="*/ 828674 h 1729682"/>
                <a:gd name="connsiteX0" fmla="*/ 133733 w 1121653"/>
                <a:gd name="connsiteY0" fmla="*/ 828674 h 1705461"/>
                <a:gd name="connsiteX1" fmla="*/ 1087447 w 1121653"/>
                <a:gd name="connsiteY1" fmla="*/ 414870 h 1705461"/>
                <a:gd name="connsiteX2" fmla="*/ 599472 w 1121653"/>
                <a:gd name="connsiteY2" fmla="*/ 1273005 h 1705461"/>
                <a:gd name="connsiteX3" fmla="*/ 158533 w 1121653"/>
                <a:gd name="connsiteY3" fmla="*/ 1648451 h 1705461"/>
                <a:gd name="connsiteX4" fmla="*/ 133733 w 1121653"/>
                <a:gd name="connsiteY4" fmla="*/ 828674 h 1705461"/>
                <a:gd name="connsiteX0" fmla="*/ 133733 w 1125327"/>
                <a:gd name="connsiteY0" fmla="*/ 828674 h 1671108"/>
                <a:gd name="connsiteX1" fmla="*/ 1087447 w 1125327"/>
                <a:gd name="connsiteY1" fmla="*/ 414870 h 1671108"/>
                <a:gd name="connsiteX2" fmla="*/ 599472 w 1125327"/>
                <a:gd name="connsiteY2" fmla="*/ 1273005 h 1671108"/>
                <a:gd name="connsiteX3" fmla="*/ 158533 w 1125327"/>
                <a:gd name="connsiteY3" fmla="*/ 1648451 h 1671108"/>
                <a:gd name="connsiteX4" fmla="*/ 133733 w 1125327"/>
                <a:gd name="connsiteY4" fmla="*/ 828674 h 167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rot="20475942">
              <a:off x="3406004" y="3919878"/>
              <a:ext cx="210770" cy="213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 rot="20475942">
              <a:off x="3587425" y="3869533"/>
              <a:ext cx="262739" cy="2601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 rot="20475942">
              <a:off x="3787118" y="3902793"/>
              <a:ext cx="262739" cy="2601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 rot="20475942">
              <a:off x="3952028" y="4017604"/>
              <a:ext cx="288725" cy="3034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 rot="20475942">
              <a:off x="4110393" y="4133626"/>
              <a:ext cx="366682" cy="3295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17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 rot="762989" flipH="1">
            <a:off x="5859463" y="2813050"/>
            <a:ext cx="684212" cy="1052513"/>
            <a:chOff x="3229448" y="3870322"/>
            <a:chExt cx="1247293" cy="1916338"/>
          </a:xfrm>
          <a:solidFill>
            <a:srgbClr val="4A94A8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>
            <a:xfrm rot="20475942">
              <a:off x="3230183" y="4114453"/>
              <a:ext cx="1125747" cy="1670653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" fmla="*/ 0 w 1408314"/>
                <a:gd name="connsiteY0" fmla="*/ 936145 h 1872292"/>
                <a:gd name="connsiteX1" fmla="*/ 900100 w 1408314"/>
                <a:gd name="connsiteY1" fmla="*/ 41 h 1872292"/>
                <a:gd name="connsiteX2" fmla="*/ 1408314 w 1408314"/>
                <a:gd name="connsiteY2" fmla="*/ 965174 h 1872292"/>
                <a:gd name="connsiteX3" fmla="*/ 900100 w 1408314"/>
                <a:gd name="connsiteY3" fmla="*/ 1872249 h 1872292"/>
                <a:gd name="connsiteX4" fmla="*/ 0 w 1408314"/>
                <a:gd name="connsiteY4" fmla="*/ 936145 h 1872292"/>
                <a:gd name="connsiteX0" fmla="*/ 8065 w 1565401"/>
                <a:gd name="connsiteY0" fmla="*/ 790997 h 1727144"/>
                <a:gd name="connsiteX1" fmla="*/ 1474222 w 1565401"/>
                <a:gd name="connsiteY1" fmla="*/ 35 h 1727144"/>
                <a:gd name="connsiteX2" fmla="*/ 1416379 w 1565401"/>
                <a:gd name="connsiteY2" fmla="*/ 820026 h 1727144"/>
                <a:gd name="connsiteX3" fmla="*/ 908165 w 1565401"/>
                <a:gd name="connsiteY3" fmla="*/ 1727101 h 1727144"/>
                <a:gd name="connsiteX4" fmla="*/ 8065 w 1565401"/>
                <a:gd name="connsiteY4" fmla="*/ 790997 h 1727144"/>
                <a:gd name="connsiteX0" fmla="*/ 7672 w 1516692"/>
                <a:gd name="connsiteY0" fmla="*/ 790971 h 1727085"/>
                <a:gd name="connsiteX1" fmla="*/ 1473829 w 1516692"/>
                <a:gd name="connsiteY1" fmla="*/ 9 h 1727085"/>
                <a:gd name="connsiteX2" fmla="*/ 1154729 w 1516692"/>
                <a:gd name="connsiteY2" fmla="*/ 805485 h 1727085"/>
                <a:gd name="connsiteX3" fmla="*/ 907772 w 1516692"/>
                <a:gd name="connsiteY3" fmla="*/ 1727075 h 1727085"/>
                <a:gd name="connsiteX4" fmla="*/ 7672 w 1516692"/>
                <a:gd name="connsiteY4" fmla="*/ 790971 h 1727085"/>
                <a:gd name="connsiteX0" fmla="*/ 17232 w 916832"/>
                <a:gd name="connsiteY0" fmla="*/ 362964 h 1757227"/>
                <a:gd name="connsiteX1" fmla="*/ 902817 w 916832"/>
                <a:gd name="connsiteY1" fmla="*/ 21945 h 1757227"/>
                <a:gd name="connsiteX2" fmla="*/ 583717 w 916832"/>
                <a:gd name="connsiteY2" fmla="*/ 827421 h 1757227"/>
                <a:gd name="connsiteX3" fmla="*/ 336760 w 916832"/>
                <a:gd name="connsiteY3" fmla="*/ 1749011 h 1757227"/>
                <a:gd name="connsiteX4" fmla="*/ 17232 w 916832"/>
                <a:gd name="connsiteY4" fmla="*/ 362964 h 1757227"/>
                <a:gd name="connsiteX0" fmla="*/ 67305 w 966905"/>
                <a:gd name="connsiteY0" fmla="*/ 357294 h 1289288"/>
                <a:gd name="connsiteX1" fmla="*/ 952890 w 966905"/>
                <a:gd name="connsiteY1" fmla="*/ 16275 h 1289288"/>
                <a:gd name="connsiteX2" fmla="*/ 633790 w 966905"/>
                <a:gd name="connsiteY2" fmla="*/ 821751 h 1289288"/>
                <a:gd name="connsiteX3" fmla="*/ 125576 w 966905"/>
                <a:gd name="connsiteY3" fmla="*/ 1249856 h 1289288"/>
                <a:gd name="connsiteX4" fmla="*/ 67305 w 966905"/>
                <a:gd name="connsiteY4" fmla="*/ 357294 h 1289288"/>
                <a:gd name="connsiteX0" fmla="*/ 67305 w 1120923"/>
                <a:gd name="connsiteY0" fmla="*/ 578161 h 1510155"/>
                <a:gd name="connsiteX1" fmla="*/ 952890 w 1120923"/>
                <a:gd name="connsiteY1" fmla="*/ 237142 h 1510155"/>
                <a:gd name="connsiteX2" fmla="*/ 633790 w 1120923"/>
                <a:gd name="connsiteY2" fmla="*/ 1042618 h 1510155"/>
                <a:gd name="connsiteX3" fmla="*/ 125576 w 1120923"/>
                <a:gd name="connsiteY3" fmla="*/ 1470723 h 1510155"/>
                <a:gd name="connsiteX4" fmla="*/ 67305 w 1120923"/>
                <a:gd name="connsiteY4" fmla="*/ 578161 h 1510155"/>
                <a:gd name="connsiteX0" fmla="*/ 67305 w 1082631"/>
                <a:gd name="connsiteY0" fmla="*/ 578161 h 1510155"/>
                <a:gd name="connsiteX1" fmla="*/ 952890 w 1082631"/>
                <a:gd name="connsiteY1" fmla="*/ 237142 h 1510155"/>
                <a:gd name="connsiteX2" fmla="*/ 633790 w 1082631"/>
                <a:gd name="connsiteY2" fmla="*/ 1042618 h 1510155"/>
                <a:gd name="connsiteX3" fmla="*/ 125576 w 1082631"/>
                <a:gd name="connsiteY3" fmla="*/ 1470723 h 1510155"/>
                <a:gd name="connsiteX4" fmla="*/ 67305 w 1082631"/>
                <a:gd name="connsiteY4" fmla="*/ 578161 h 1510155"/>
                <a:gd name="connsiteX0" fmla="*/ 67305 w 1022843"/>
                <a:gd name="connsiteY0" fmla="*/ 597144 h 1529138"/>
                <a:gd name="connsiteX1" fmla="*/ 952890 w 1022843"/>
                <a:gd name="connsiteY1" fmla="*/ 256125 h 1529138"/>
                <a:gd name="connsiteX2" fmla="*/ 633790 w 1022843"/>
                <a:gd name="connsiteY2" fmla="*/ 1061601 h 1529138"/>
                <a:gd name="connsiteX3" fmla="*/ 125576 w 1022843"/>
                <a:gd name="connsiteY3" fmla="*/ 1489706 h 1529138"/>
                <a:gd name="connsiteX4" fmla="*/ 67305 w 1022843"/>
                <a:gd name="connsiteY4" fmla="*/ 597144 h 1529138"/>
                <a:gd name="connsiteX0" fmla="*/ 35178 w 990716"/>
                <a:gd name="connsiteY0" fmla="*/ 706929 h 1638923"/>
                <a:gd name="connsiteX1" fmla="*/ 920763 w 990716"/>
                <a:gd name="connsiteY1" fmla="*/ 365910 h 1638923"/>
                <a:gd name="connsiteX2" fmla="*/ 601663 w 990716"/>
                <a:gd name="connsiteY2" fmla="*/ 1171386 h 1638923"/>
                <a:gd name="connsiteX3" fmla="*/ 93449 w 990716"/>
                <a:gd name="connsiteY3" fmla="*/ 1599491 h 1638923"/>
                <a:gd name="connsiteX4" fmla="*/ 35178 w 990716"/>
                <a:gd name="connsiteY4" fmla="*/ 706929 h 1638923"/>
                <a:gd name="connsiteX0" fmla="*/ 84888 w 1040426"/>
                <a:gd name="connsiteY0" fmla="*/ 595487 h 1483573"/>
                <a:gd name="connsiteX1" fmla="*/ 970473 w 1040426"/>
                <a:gd name="connsiteY1" fmla="*/ 254468 h 1483573"/>
                <a:gd name="connsiteX2" fmla="*/ 651373 w 1040426"/>
                <a:gd name="connsiteY2" fmla="*/ 1059944 h 1483573"/>
                <a:gd name="connsiteX3" fmla="*/ 99616 w 1040426"/>
                <a:gd name="connsiteY3" fmla="*/ 1429992 h 1483573"/>
                <a:gd name="connsiteX4" fmla="*/ 84888 w 1040426"/>
                <a:gd name="connsiteY4" fmla="*/ 595487 h 1483573"/>
                <a:gd name="connsiteX0" fmla="*/ 66779 w 1022317"/>
                <a:gd name="connsiteY0" fmla="*/ 684992 h 1573078"/>
                <a:gd name="connsiteX1" fmla="*/ 952364 w 1022317"/>
                <a:gd name="connsiteY1" fmla="*/ 343973 h 1573078"/>
                <a:gd name="connsiteX2" fmla="*/ 633264 w 1022317"/>
                <a:gd name="connsiteY2" fmla="*/ 1149449 h 1573078"/>
                <a:gd name="connsiteX3" fmla="*/ 81507 w 1022317"/>
                <a:gd name="connsiteY3" fmla="*/ 1519497 h 1573078"/>
                <a:gd name="connsiteX4" fmla="*/ 66779 w 1022317"/>
                <a:gd name="connsiteY4" fmla="*/ 684992 h 1573078"/>
                <a:gd name="connsiteX0" fmla="*/ 88996 w 1099434"/>
                <a:gd name="connsiteY0" fmla="*/ 644350 h 1532436"/>
                <a:gd name="connsiteX1" fmla="*/ 1032638 w 1099434"/>
                <a:gd name="connsiteY1" fmla="*/ 245274 h 1532436"/>
                <a:gd name="connsiteX2" fmla="*/ 655481 w 1099434"/>
                <a:gd name="connsiteY2" fmla="*/ 1108807 h 1532436"/>
                <a:gd name="connsiteX3" fmla="*/ 103724 w 1099434"/>
                <a:gd name="connsiteY3" fmla="*/ 1478855 h 1532436"/>
                <a:gd name="connsiteX4" fmla="*/ 88996 w 1099434"/>
                <a:gd name="connsiteY4" fmla="*/ 644350 h 1532436"/>
                <a:gd name="connsiteX0" fmla="*/ 113991 w 1124429"/>
                <a:gd name="connsiteY0" fmla="*/ 765632 h 1653718"/>
                <a:gd name="connsiteX1" fmla="*/ 1057633 w 1124429"/>
                <a:gd name="connsiteY1" fmla="*/ 366556 h 1653718"/>
                <a:gd name="connsiteX2" fmla="*/ 680476 w 1124429"/>
                <a:gd name="connsiteY2" fmla="*/ 1230089 h 1653718"/>
                <a:gd name="connsiteX3" fmla="*/ 128719 w 1124429"/>
                <a:gd name="connsiteY3" fmla="*/ 1600137 h 1653718"/>
                <a:gd name="connsiteX4" fmla="*/ 113991 w 1124429"/>
                <a:gd name="connsiteY4" fmla="*/ 765632 h 1653718"/>
                <a:gd name="connsiteX0" fmla="*/ 107702 w 1118140"/>
                <a:gd name="connsiteY0" fmla="*/ 761692 h 1649778"/>
                <a:gd name="connsiteX1" fmla="*/ 1051344 w 1118140"/>
                <a:gd name="connsiteY1" fmla="*/ 362616 h 1649778"/>
                <a:gd name="connsiteX2" fmla="*/ 674187 w 1118140"/>
                <a:gd name="connsiteY2" fmla="*/ 1226149 h 1649778"/>
                <a:gd name="connsiteX3" fmla="*/ 122430 w 1118140"/>
                <a:gd name="connsiteY3" fmla="*/ 1596197 h 1649778"/>
                <a:gd name="connsiteX4" fmla="*/ 107702 w 1118140"/>
                <a:gd name="connsiteY4" fmla="*/ 761692 h 1649778"/>
                <a:gd name="connsiteX0" fmla="*/ 89232 w 1114646"/>
                <a:gd name="connsiteY0" fmla="*/ 507116 h 1410789"/>
                <a:gd name="connsiteX1" fmla="*/ 1105445 w 1114646"/>
                <a:gd name="connsiteY1" fmla="*/ 122555 h 1410789"/>
                <a:gd name="connsiteX2" fmla="*/ 728288 w 1114646"/>
                <a:gd name="connsiteY2" fmla="*/ 986088 h 1410789"/>
                <a:gd name="connsiteX3" fmla="*/ 176531 w 1114646"/>
                <a:gd name="connsiteY3" fmla="*/ 1356136 h 1410789"/>
                <a:gd name="connsiteX4" fmla="*/ 89232 w 1114646"/>
                <a:gd name="connsiteY4" fmla="*/ 507116 h 1410789"/>
                <a:gd name="connsiteX0" fmla="*/ 89232 w 1175988"/>
                <a:gd name="connsiteY0" fmla="*/ 721370 h 1625043"/>
                <a:gd name="connsiteX1" fmla="*/ 1105445 w 1175988"/>
                <a:gd name="connsiteY1" fmla="*/ 336809 h 1625043"/>
                <a:gd name="connsiteX2" fmla="*/ 728288 w 1175988"/>
                <a:gd name="connsiteY2" fmla="*/ 1200342 h 1625043"/>
                <a:gd name="connsiteX3" fmla="*/ 176531 w 1175988"/>
                <a:gd name="connsiteY3" fmla="*/ 1570390 h 1625043"/>
                <a:gd name="connsiteX4" fmla="*/ 89232 w 1175988"/>
                <a:gd name="connsiteY4" fmla="*/ 721370 h 1625043"/>
                <a:gd name="connsiteX0" fmla="*/ 38984 w 1125740"/>
                <a:gd name="connsiteY0" fmla="*/ 727644 h 1631317"/>
                <a:gd name="connsiteX1" fmla="*/ 1055197 w 1125740"/>
                <a:gd name="connsiteY1" fmla="*/ 343083 h 1631317"/>
                <a:gd name="connsiteX2" fmla="*/ 678040 w 1125740"/>
                <a:gd name="connsiteY2" fmla="*/ 1206616 h 1631317"/>
                <a:gd name="connsiteX3" fmla="*/ 126283 w 1125740"/>
                <a:gd name="connsiteY3" fmla="*/ 1576664 h 1631317"/>
                <a:gd name="connsiteX4" fmla="*/ 38984 w 1125740"/>
                <a:gd name="connsiteY4" fmla="*/ 727644 h 1631317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124502 w 1211258"/>
                <a:gd name="connsiteY0" fmla="*/ 722740 h 1626413"/>
                <a:gd name="connsiteX1" fmla="*/ 1140715 w 1211258"/>
                <a:gd name="connsiteY1" fmla="*/ 338179 h 1626413"/>
                <a:gd name="connsiteX2" fmla="*/ 763558 w 1211258"/>
                <a:gd name="connsiteY2" fmla="*/ 1201712 h 1626413"/>
                <a:gd name="connsiteX3" fmla="*/ 211801 w 1211258"/>
                <a:gd name="connsiteY3" fmla="*/ 1571760 h 1626413"/>
                <a:gd name="connsiteX4" fmla="*/ 124502 w 1211258"/>
                <a:gd name="connsiteY4" fmla="*/ 722740 h 1626413"/>
                <a:gd name="connsiteX0" fmla="*/ 124502 w 1211258"/>
                <a:gd name="connsiteY0" fmla="*/ 752275 h 1655948"/>
                <a:gd name="connsiteX1" fmla="*/ 1140715 w 1211258"/>
                <a:gd name="connsiteY1" fmla="*/ 367714 h 1655948"/>
                <a:gd name="connsiteX2" fmla="*/ 763558 w 1211258"/>
                <a:gd name="connsiteY2" fmla="*/ 1231247 h 1655948"/>
                <a:gd name="connsiteX3" fmla="*/ 211801 w 1211258"/>
                <a:gd name="connsiteY3" fmla="*/ 1601295 h 1655948"/>
                <a:gd name="connsiteX4" fmla="*/ 124502 w 1211258"/>
                <a:gd name="connsiteY4" fmla="*/ 752275 h 1655948"/>
                <a:gd name="connsiteX0" fmla="*/ 139554 w 1100895"/>
                <a:gd name="connsiteY0" fmla="*/ 558955 h 1431224"/>
                <a:gd name="connsiteX1" fmla="*/ 1093268 w 1100895"/>
                <a:gd name="connsiteY1" fmla="*/ 145151 h 1431224"/>
                <a:gd name="connsiteX2" fmla="*/ 716111 w 1100895"/>
                <a:gd name="connsiteY2" fmla="*/ 1008684 h 1431224"/>
                <a:gd name="connsiteX3" fmla="*/ 164354 w 1100895"/>
                <a:gd name="connsiteY3" fmla="*/ 1378732 h 1431224"/>
                <a:gd name="connsiteX4" fmla="*/ 139554 w 1100895"/>
                <a:gd name="connsiteY4" fmla="*/ 558955 h 1431224"/>
                <a:gd name="connsiteX0" fmla="*/ 139554 w 1143176"/>
                <a:gd name="connsiteY0" fmla="*/ 740395 h 1612664"/>
                <a:gd name="connsiteX1" fmla="*/ 1093268 w 1143176"/>
                <a:gd name="connsiteY1" fmla="*/ 326591 h 1612664"/>
                <a:gd name="connsiteX2" fmla="*/ 716111 w 1143176"/>
                <a:gd name="connsiteY2" fmla="*/ 1190124 h 1612664"/>
                <a:gd name="connsiteX3" fmla="*/ 164354 w 1143176"/>
                <a:gd name="connsiteY3" fmla="*/ 1560172 h 1612664"/>
                <a:gd name="connsiteX4" fmla="*/ 139554 w 1143176"/>
                <a:gd name="connsiteY4" fmla="*/ 740395 h 1612664"/>
                <a:gd name="connsiteX0" fmla="*/ 139554 w 1143176"/>
                <a:gd name="connsiteY0" fmla="*/ 817520 h 1689789"/>
                <a:gd name="connsiteX1" fmla="*/ 1093268 w 1143176"/>
                <a:gd name="connsiteY1" fmla="*/ 403716 h 1689789"/>
                <a:gd name="connsiteX2" fmla="*/ 716111 w 1143176"/>
                <a:gd name="connsiteY2" fmla="*/ 1267249 h 1689789"/>
                <a:gd name="connsiteX3" fmla="*/ 164354 w 1143176"/>
                <a:gd name="connsiteY3" fmla="*/ 1637297 h 1689789"/>
                <a:gd name="connsiteX4" fmla="*/ 139554 w 1143176"/>
                <a:gd name="connsiteY4" fmla="*/ 817520 h 1689789"/>
                <a:gd name="connsiteX0" fmla="*/ 138613 w 1099266"/>
                <a:gd name="connsiteY0" fmla="*/ 652318 h 1530808"/>
                <a:gd name="connsiteX1" fmla="*/ 1092327 w 1099266"/>
                <a:gd name="connsiteY1" fmla="*/ 238514 h 1530808"/>
                <a:gd name="connsiteX2" fmla="*/ 693395 w 1099266"/>
                <a:gd name="connsiteY2" fmla="*/ 1118801 h 1530808"/>
                <a:gd name="connsiteX3" fmla="*/ 163413 w 1099266"/>
                <a:gd name="connsiteY3" fmla="*/ 1472095 h 1530808"/>
                <a:gd name="connsiteX4" fmla="*/ 138613 w 1099266"/>
                <a:gd name="connsiteY4" fmla="*/ 652318 h 1530808"/>
                <a:gd name="connsiteX0" fmla="*/ 138613 w 1099389"/>
                <a:gd name="connsiteY0" fmla="*/ 652318 h 1530808"/>
                <a:gd name="connsiteX1" fmla="*/ 1092327 w 1099389"/>
                <a:gd name="connsiteY1" fmla="*/ 238514 h 1530808"/>
                <a:gd name="connsiteX2" fmla="*/ 693395 w 1099389"/>
                <a:gd name="connsiteY2" fmla="*/ 1118801 h 1530808"/>
                <a:gd name="connsiteX3" fmla="*/ 163413 w 1099389"/>
                <a:gd name="connsiteY3" fmla="*/ 1472095 h 1530808"/>
                <a:gd name="connsiteX4" fmla="*/ 138613 w 1099389"/>
                <a:gd name="connsiteY4" fmla="*/ 652318 h 1530808"/>
                <a:gd name="connsiteX0" fmla="*/ 138613 w 1111719"/>
                <a:gd name="connsiteY0" fmla="*/ 815493 h 1693983"/>
                <a:gd name="connsiteX1" fmla="*/ 1092327 w 1111719"/>
                <a:gd name="connsiteY1" fmla="*/ 401689 h 1693983"/>
                <a:gd name="connsiteX2" fmla="*/ 693395 w 1111719"/>
                <a:gd name="connsiteY2" fmla="*/ 1281976 h 1693983"/>
                <a:gd name="connsiteX3" fmla="*/ 163413 w 1111719"/>
                <a:gd name="connsiteY3" fmla="*/ 1635270 h 1693983"/>
                <a:gd name="connsiteX4" fmla="*/ 138613 w 1111719"/>
                <a:gd name="connsiteY4" fmla="*/ 815493 h 1693983"/>
                <a:gd name="connsiteX0" fmla="*/ 138613 w 1111719"/>
                <a:gd name="connsiteY0" fmla="*/ 815493 h 1676291"/>
                <a:gd name="connsiteX1" fmla="*/ 1092327 w 1111719"/>
                <a:gd name="connsiteY1" fmla="*/ 401689 h 1676291"/>
                <a:gd name="connsiteX2" fmla="*/ 693395 w 1111719"/>
                <a:gd name="connsiteY2" fmla="*/ 1281976 h 1676291"/>
                <a:gd name="connsiteX3" fmla="*/ 163413 w 1111719"/>
                <a:gd name="connsiteY3" fmla="*/ 1635270 h 1676291"/>
                <a:gd name="connsiteX4" fmla="*/ 138613 w 1111719"/>
                <a:gd name="connsiteY4" fmla="*/ 815493 h 1676291"/>
                <a:gd name="connsiteX0" fmla="*/ 134851 w 1093206"/>
                <a:gd name="connsiteY0" fmla="*/ 651050 h 1505647"/>
                <a:gd name="connsiteX1" fmla="*/ 1088565 w 1093206"/>
                <a:gd name="connsiteY1" fmla="*/ 237246 h 1505647"/>
                <a:gd name="connsiteX2" fmla="*/ 600590 w 1093206"/>
                <a:gd name="connsiteY2" fmla="*/ 1095381 h 1505647"/>
                <a:gd name="connsiteX3" fmla="*/ 159651 w 1093206"/>
                <a:gd name="connsiteY3" fmla="*/ 1470827 h 1505647"/>
                <a:gd name="connsiteX4" fmla="*/ 134851 w 1093206"/>
                <a:gd name="connsiteY4" fmla="*/ 651050 h 1505647"/>
                <a:gd name="connsiteX0" fmla="*/ 134851 w 1115875"/>
                <a:gd name="connsiteY0" fmla="*/ 828674 h 1683271"/>
                <a:gd name="connsiteX1" fmla="*/ 1088565 w 1115875"/>
                <a:gd name="connsiteY1" fmla="*/ 414870 h 1683271"/>
                <a:gd name="connsiteX2" fmla="*/ 600590 w 1115875"/>
                <a:gd name="connsiteY2" fmla="*/ 1273005 h 1683271"/>
                <a:gd name="connsiteX3" fmla="*/ 159651 w 1115875"/>
                <a:gd name="connsiteY3" fmla="*/ 1648451 h 1683271"/>
                <a:gd name="connsiteX4" fmla="*/ 134851 w 1115875"/>
                <a:gd name="connsiteY4" fmla="*/ 828674 h 1683271"/>
                <a:gd name="connsiteX0" fmla="*/ 134851 w 1132788"/>
                <a:gd name="connsiteY0" fmla="*/ 828674 h 1683271"/>
                <a:gd name="connsiteX1" fmla="*/ 1088565 w 1132788"/>
                <a:gd name="connsiteY1" fmla="*/ 414870 h 1683271"/>
                <a:gd name="connsiteX2" fmla="*/ 600590 w 1132788"/>
                <a:gd name="connsiteY2" fmla="*/ 1273005 h 1683271"/>
                <a:gd name="connsiteX3" fmla="*/ 159651 w 1132788"/>
                <a:gd name="connsiteY3" fmla="*/ 1648451 h 1683271"/>
                <a:gd name="connsiteX4" fmla="*/ 134851 w 1132788"/>
                <a:gd name="connsiteY4" fmla="*/ 828674 h 1683271"/>
                <a:gd name="connsiteX0" fmla="*/ 134851 w 1122771"/>
                <a:gd name="connsiteY0" fmla="*/ 828674 h 1729682"/>
                <a:gd name="connsiteX1" fmla="*/ 1088565 w 1122771"/>
                <a:gd name="connsiteY1" fmla="*/ 414870 h 1729682"/>
                <a:gd name="connsiteX2" fmla="*/ 600590 w 1122771"/>
                <a:gd name="connsiteY2" fmla="*/ 1273005 h 1729682"/>
                <a:gd name="connsiteX3" fmla="*/ 159651 w 1122771"/>
                <a:gd name="connsiteY3" fmla="*/ 1648451 h 1729682"/>
                <a:gd name="connsiteX4" fmla="*/ 134851 w 1122771"/>
                <a:gd name="connsiteY4" fmla="*/ 828674 h 1729682"/>
                <a:gd name="connsiteX0" fmla="*/ 133733 w 1121653"/>
                <a:gd name="connsiteY0" fmla="*/ 828674 h 1705461"/>
                <a:gd name="connsiteX1" fmla="*/ 1087447 w 1121653"/>
                <a:gd name="connsiteY1" fmla="*/ 414870 h 1705461"/>
                <a:gd name="connsiteX2" fmla="*/ 599472 w 1121653"/>
                <a:gd name="connsiteY2" fmla="*/ 1273005 h 1705461"/>
                <a:gd name="connsiteX3" fmla="*/ 158533 w 1121653"/>
                <a:gd name="connsiteY3" fmla="*/ 1648451 h 1705461"/>
                <a:gd name="connsiteX4" fmla="*/ 133733 w 1121653"/>
                <a:gd name="connsiteY4" fmla="*/ 828674 h 1705461"/>
                <a:gd name="connsiteX0" fmla="*/ 133733 w 1125327"/>
                <a:gd name="connsiteY0" fmla="*/ 828674 h 1671108"/>
                <a:gd name="connsiteX1" fmla="*/ 1087447 w 1125327"/>
                <a:gd name="connsiteY1" fmla="*/ 414870 h 1671108"/>
                <a:gd name="connsiteX2" fmla="*/ 599472 w 1125327"/>
                <a:gd name="connsiteY2" fmla="*/ 1273005 h 1671108"/>
                <a:gd name="connsiteX3" fmla="*/ 158533 w 1125327"/>
                <a:gd name="connsiteY3" fmla="*/ 1648451 h 1671108"/>
                <a:gd name="connsiteX4" fmla="*/ 133733 w 1125327"/>
                <a:gd name="connsiteY4" fmla="*/ 828674 h 167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 rot="20475942">
              <a:off x="3407050" y="3917059"/>
              <a:ext cx="208365" cy="213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 rot="20475942">
              <a:off x="3582539" y="3868897"/>
              <a:ext cx="266244" cy="2601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 rot="20475942">
              <a:off x="3785517" y="3902793"/>
              <a:ext cx="266244" cy="2601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 rot="20475942">
              <a:off x="3950810" y="4017604"/>
              <a:ext cx="292290" cy="3034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 rot="20475942">
              <a:off x="4109580" y="4133308"/>
              <a:ext cx="367531" cy="3295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4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 rot="-458002">
            <a:off x="5111750" y="1682750"/>
            <a:ext cx="684213" cy="1052513"/>
            <a:chOff x="3229448" y="3870336"/>
            <a:chExt cx="1247292" cy="1916347"/>
          </a:xfrm>
          <a:solidFill>
            <a:srgbClr val="7E61E9"/>
          </a:solidFill>
        </p:grpSpPr>
        <p:sp>
          <p:nvSpPr>
            <p:cNvPr id="29" name="出自【趣你的PPT】(微信:qunideppt)：最优质的PPT资源库"/>
            <p:cNvSpPr/>
            <p:nvPr/>
          </p:nvSpPr>
          <p:spPr>
            <a:xfrm rot="20475942">
              <a:off x="3227223" y="4114520"/>
              <a:ext cx="1125744" cy="1670661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" fmla="*/ 0 w 1408314"/>
                <a:gd name="connsiteY0" fmla="*/ 936145 h 1872292"/>
                <a:gd name="connsiteX1" fmla="*/ 900100 w 1408314"/>
                <a:gd name="connsiteY1" fmla="*/ 41 h 1872292"/>
                <a:gd name="connsiteX2" fmla="*/ 1408314 w 1408314"/>
                <a:gd name="connsiteY2" fmla="*/ 965174 h 1872292"/>
                <a:gd name="connsiteX3" fmla="*/ 900100 w 1408314"/>
                <a:gd name="connsiteY3" fmla="*/ 1872249 h 1872292"/>
                <a:gd name="connsiteX4" fmla="*/ 0 w 1408314"/>
                <a:gd name="connsiteY4" fmla="*/ 936145 h 1872292"/>
                <a:gd name="connsiteX0" fmla="*/ 8065 w 1565401"/>
                <a:gd name="connsiteY0" fmla="*/ 790997 h 1727144"/>
                <a:gd name="connsiteX1" fmla="*/ 1474222 w 1565401"/>
                <a:gd name="connsiteY1" fmla="*/ 35 h 1727144"/>
                <a:gd name="connsiteX2" fmla="*/ 1416379 w 1565401"/>
                <a:gd name="connsiteY2" fmla="*/ 820026 h 1727144"/>
                <a:gd name="connsiteX3" fmla="*/ 908165 w 1565401"/>
                <a:gd name="connsiteY3" fmla="*/ 1727101 h 1727144"/>
                <a:gd name="connsiteX4" fmla="*/ 8065 w 1565401"/>
                <a:gd name="connsiteY4" fmla="*/ 790997 h 1727144"/>
                <a:gd name="connsiteX0" fmla="*/ 7672 w 1516692"/>
                <a:gd name="connsiteY0" fmla="*/ 790971 h 1727085"/>
                <a:gd name="connsiteX1" fmla="*/ 1473829 w 1516692"/>
                <a:gd name="connsiteY1" fmla="*/ 9 h 1727085"/>
                <a:gd name="connsiteX2" fmla="*/ 1154729 w 1516692"/>
                <a:gd name="connsiteY2" fmla="*/ 805485 h 1727085"/>
                <a:gd name="connsiteX3" fmla="*/ 907772 w 1516692"/>
                <a:gd name="connsiteY3" fmla="*/ 1727075 h 1727085"/>
                <a:gd name="connsiteX4" fmla="*/ 7672 w 1516692"/>
                <a:gd name="connsiteY4" fmla="*/ 790971 h 1727085"/>
                <a:gd name="connsiteX0" fmla="*/ 17232 w 916832"/>
                <a:gd name="connsiteY0" fmla="*/ 362964 h 1757227"/>
                <a:gd name="connsiteX1" fmla="*/ 902817 w 916832"/>
                <a:gd name="connsiteY1" fmla="*/ 21945 h 1757227"/>
                <a:gd name="connsiteX2" fmla="*/ 583717 w 916832"/>
                <a:gd name="connsiteY2" fmla="*/ 827421 h 1757227"/>
                <a:gd name="connsiteX3" fmla="*/ 336760 w 916832"/>
                <a:gd name="connsiteY3" fmla="*/ 1749011 h 1757227"/>
                <a:gd name="connsiteX4" fmla="*/ 17232 w 916832"/>
                <a:gd name="connsiteY4" fmla="*/ 362964 h 1757227"/>
                <a:gd name="connsiteX0" fmla="*/ 67305 w 966905"/>
                <a:gd name="connsiteY0" fmla="*/ 357294 h 1289288"/>
                <a:gd name="connsiteX1" fmla="*/ 952890 w 966905"/>
                <a:gd name="connsiteY1" fmla="*/ 16275 h 1289288"/>
                <a:gd name="connsiteX2" fmla="*/ 633790 w 966905"/>
                <a:gd name="connsiteY2" fmla="*/ 821751 h 1289288"/>
                <a:gd name="connsiteX3" fmla="*/ 125576 w 966905"/>
                <a:gd name="connsiteY3" fmla="*/ 1249856 h 1289288"/>
                <a:gd name="connsiteX4" fmla="*/ 67305 w 966905"/>
                <a:gd name="connsiteY4" fmla="*/ 357294 h 1289288"/>
                <a:gd name="connsiteX0" fmla="*/ 67305 w 1120923"/>
                <a:gd name="connsiteY0" fmla="*/ 578161 h 1510155"/>
                <a:gd name="connsiteX1" fmla="*/ 952890 w 1120923"/>
                <a:gd name="connsiteY1" fmla="*/ 237142 h 1510155"/>
                <a:gd name="connsiteX2" fmla="*/ 633790 w 1120923"/>
                <a:gd name="connsiteY2" fmla="*/ 1042618 h 1510155"/>
                <a:gd name="connsiteX3" fmla="*/ 125576 w 1120923"/>
                <a:gd name="connsiteY3" fmla="*/ 1470723 h 1510155"/>
                <a:gd name="connsiteX4" fmla="*/ 67305 w 1120923"/>
                <a:gd name="connsiteY4" fmla="*/ 578161 h 1510155"/>
                <a:gd name="connsiteX0" fmla="*/ 67305 w 1082631"/>
                <a:gd name="connsiteY0" fmla="*/ 578161 h 1510155"/>
                <a:gd name="connsiteX1" fmla="*/ 952890 w 1082631"/>
                <a:gd name="connsiteY1" fmla="*/ 237142 h 1510155"/>
                <a:gd name="connsiteX2" fmla="*/ 633790 w 1082631"/>
                <a:gd name="connsiteY2" fmla="*/ 1042618 h 1510155"/>
                <a:gd name="connsiteX3" fmla="*/ 125576 w 1082631"/>
                <a:gd name="connsiteY3" fmla="*/ 1470723 h 1510155"/>
                <a:gd name="connsiteX4" fmla="*/ 67305 w 1082631"/>
                <a:gd name="connsiteY4" fmla="*/ 578161 h 1510155"/>
                <a:gd name="connsiteX0" fmla="*/ 67305 w 1022843"/>
                <a:gd name="connsiteY0" fmla="*/ 597144 h 1529138"/>
                <a:gd name="connsiteX1" fmla="*/ 952890 w 1022843"/>
                <a:gd name="connsiteY1" fmla="*/ 256125 h 1529138"/>
                <a:gd name="connsiteX2" fmla="*/ 633790 w 1022843"/>
                <a:gd name="connsiteY2" fmla="*/ 1061601 h 1529138"/>
                <a:gd name="connsiteX3" fmla="*/ 125576 w 1022843"/>
                <a:gd name="connsiteY3" fmla="*/ 1489706 h 1529138"/>
                <a:gd name="connsiteX4" fmla="*/ 67305 w 1022843"/>
                <a:gd name="connsiteY4" fmla="*/ 597144 h 1529138"/>
                <a:gd name="connsiteX0" fmla="*/ 35178 w 990716"/>
                <a:gd name="connsiteY0" fmla="*/ 706929 h 1638923"/>
                <a:gd name="connsiteX1" fmla="*/ 920763 w 990716"/>
                <a:gd name="connsiteY1" fmla="*/ 365910 h 1638923"/>
                <a:gd name="connsiteX2" fmla="*/ 601663 w 990716"/>
                <a:gd name="connsiteY2" fmla="*/ 1171386 h 1638923"/>
                <a:gd name="connsiteX3" fmla="*/ 93449 w 990716"/>
                <a:gd name="connsiteY3" fmla="*/ 1599491 h 1638923"/>
                <a:gd name="connsiteX4" fmla="*/ 35178 w 990716"/>
                <a:gd name="connsiteY4" fmla="*/ 706929 h 1638923"/>
                <a:gd name="connsiteX0" fmla="*/ 84888 w 1040426"/>
                <a:gd name="connsiteY0" fmla="*/ 595487 h 1483573"/>
                <a:gd name="connsiteX1" fmla="*/ 970473 w 1040426"/>
                <a:gd name="connsiteY1" fmla="*/ 254468 h 1483573"/>
                <a:gd name="connsiteX2" fmla="*/ 651373 w 1040426"/>
                <a:gd name="connsiteY2" fmla="*/ 1059944 h 1483573"/>
                <a:gd name="connsiteX3" fmla="*/ 99616 w 1040426"/>
                <a:gd name="connsiteY3" fmla="*/ 1429992 h 1483573"/>
                <a:gd name="connsiteX4" fmla="*/ 84888 w 1040426"/>
                <a:gd name="connsiteY4" fmla="*/ 595487 h 1483573"/>
                <a:gd name="connsiteX0" fmla="*/ 66779 w 1022317"/>
                <a:gd name="connsiteY0" fmla="*/ 684992 h 1573078"/>
                <a:gd name="connsiteX1" fmla="*/ 952364 w 1022317"/>
                <a:gd name="connsiteY1" fmla="*/ 343973 h 1573078"/>
                <a:gd name="connsiteX2" fmla="*/ 633264 w 1022317"/>
                <a:gd name="connsiteY2" fmla="*/ 1149449 h 1573078"/>
                <a:gd name="connsiteX3" fmla="*/ 81507 w 1022317"/>
                <a:gd name="connsiteY3" fmla="*/ 1519497 h 1573078"/>
                <a:gd name="connsiteX4" fmla="*/ 66779 w 1022317"/>
                <a:gd name="connsiteY4" fmla="*/ 684992 h 1573078"/>
                <a:gd name="connsiteX0" fmla="*/ 88996 w 1099434"/>
                <a:gd name="connsiteY0" fmla="*/ 644350 h 1532436"/>
                <a:gd name="connsiteX1" fmla="*/ 1032638 w 1099434"/>
                <a:gd name="connsiteY1" fmla="*/ 245274 h 1532436"/>
                <a:gd name="connsiteX2" fmla="*/ 655481 w 1099434"/>
                <a:gd name="connsiteY2" fmla="*/ 1108807 h 1532436"/>
                <a:gd name="connsiteX3" fmla="*/ 103724 w 1099434"/>
                <a:gd name="connsiteY3" fmla="*/ 1478855 h 1532436"/>
                <a:gd name="connsiteX4" fmla="*/ 88996 w 1099434"/>
                <a:gd name="connsiteY4" fmla="*/ 644350 h 1532436"/>
                <a:gd name="connsiteX0" fmla="*/ 113991 w 1124429"/>
                <a:gd name="connsiteY0" fmla="*/ 765632 h 1653718"/>
                <a:gd name="connsiteX1" fmla="*/ 1057633 w 1124429"/>
                <a:gd name="connsiteY1" fmla="*/ 366556 h 1653718"/>
                <a:gd name="connsiteX2" fmla="*/ 680476 w 1124429"/>
                <a:gd name="connsiteY2" fmla="*/ 1230089 h 1653718"/>
                <a:gd name="connsiteX3" fmla="*/ 128719 w 1124429"/>
                <a:gd name="connsiteY3" fmla="*/ 1600137 h 1653718"/>
                <a:gd name="connsiteX4" fmla="*/ 113991 w 1124429"/>
                <a:gd name="connsiteY4" fmla="*/ 765632 h 1653718"/>
                <a:gd name="connsiteX0" fmla="*/ 107702 w 1118140"/>
                <a:gd name="connsiteY0" fmla="*/ 761692 h 1649778"/>
                <a:gd name="connsiteX1" fmla="*/ 1051344 w 1118140"/>
                <a:gd name="connsiteY1" fmla="*/ 362616 h 1649778"/>
                <a:gd name="connsiteX2" fmla="*/ 674187 w 1118140"/>
                <a:gd name="connsiteY2" fmla="*/ 1226149 h 1649778"/>
                <a:gd name="connsiteX3" fmla="*/ 122430 w 1118140"/>
                <a:gd name="connsiteY3" fmla="*/ 1596197 h 1649778"/>
                <a:gd name="connsiteX4" fmla="*/ 107702 w 1118140"/>
                <a:gd name="connsiteY4" fmla="*/ 761692 h 1649778"/>
                <a:gd name="connsiteX0" fmla="*/ 89232 w 1114646"/>
                <a:gd name="connsiteY0" fmla="*/ 507116 h 1410789"/>
                <a:gd name="connsiteX1" fmla="*/ 1105445 w 1114646"/>
                <a:gd name="connsiteY1" fmla="*/ 122555 h 1410789"/>
                <a:gd name="connsiteX2" fmla="*/ 728288 w 1114646"/>
                <a:gd name="connsiteY2" fmla="*/ 986088 h 1410789"/>
                <a:gd name="connsiteX3" fmla="*/ 176531 w 1114646"/>
                <a:gd name="connsiteY3" fmla="*/ 1356136 h 1410789"/>
                <a:gd name="connsiteX4" fmla="*/ 89232 w 1114646"/>
                <a:gd name="connsiteY4" fmla="*/ 507116 h 1410789"/>
                <a:gd name="connsiteX0" fmla="*/ 89232 w 1175988"/>
                <a:gd name="connsiteY0" fmla="*/ 721370 h 1625043"/>
                <a:gd name="connsiteX1" fmla="*/ 1105445 w 1175988"/>
                <a:gd name="connsiteY1" fmla="*/ 336809 h 1625043"/>
                <a:gd name="connsiteX2" fmla="*/ 728288 w 1175988"/>
                <a:gd name="connsiteY2" fmla="*/ 1200342 h 1625043"/>
                <a:gd name="connsiteX3" fmla="*/ 176531 w 1175988"/>
                <a:gd name="connsiteY3" fmla="*/ 1570390 h 1625043"/>
                <a:gd name="connsiteX4" fmla="*/ 89232 w 1175988"/>
                <a:gd name="connsiteY4" fmla="*/ 721370 h 1625043"/>
                <a:gd name="connsiteX0" fmla="*/ 38984 w 1125740"/>
                <a:gd name="connsiteY0" fmla="*/ 727644 h 1631317"/>
                <a:gd name="connsiteX1" fmla="*/ 1055197 w 1125740"/>
                <a:gd name="connsiteY1" fmla="*/ 343083 h 1631317"/>
                <a:gd name="connsiteX2" fmla="*/ 678040 w 1125740"/>
                <a:gd name="connsiteY2" fmla="*/ 1206616 h 1631317"/>
                <a:gd name="connsiteX3" fmla="*/ 126283 w 1125740"/>
                <a:gd name="connsiteY3" fmla="*/ 1576664 h 1631317"/>
                <a:gd name="connsiteX4" fmla="*/ 38984 w 1125740"/>
                <a:gd name="connsiteY4" fmla="*/ 727644 h 1631317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124502 w 1211258"/>
                <a:gd name="connsiteY0" fmla="*/ 722740 h 1626413"/>
                <a:gd name="connsiteX1" fmla="*/ 1140715 w 1211258"/>
                <a:gd name="connsiteY1" fmla="*/ 338179 h 1626413"/>
                <a:gd name="connsiteX2" fmla="*/ 763558 w 1211258"/>
                <a:gd name="connsiteY2" fmla="*/ 1201712 h 1626413"/>
                <a:gd name="connsiteX3" fmla="*/ 211801 w 1211258"/>
                <a:gd name="connsiteY3" fmla="*/ 1571760 h 1626413"/>
                <a:gd name="connsiteX4" fmla="*/ 124502 w 1211258"/>
                <a:gd name="connsiteY4" fmla="*/ 722740 h 1626413"/>
                <a:gd name="connsiteX0" fmla="*/ 124502 w 1211258"/>
                <a:gd name="connsiteY0" fmla="*/ 752275 h 1655948"/>
                <a:gd name="connsiteX1" fmla="*/ 1140715 w 1211258"/>
                <a:gd name="connsiteY1" fmla="*/ 367714 h 1655948"/>
                <a:gd name="connsiteX2" fmla="*/ 763558 w 1211258"/>
                <a:gd name="connsiteY2" fmla="*/ 1231247 h 1655948"/>
                <a:gd name="connsiteX3" fmla="*/ 211801 w 1211258"/>
                <a:gd name="connsiteY3" fmla="*/ 1601295 h 1655948"/>
                <a:gd name="connsiteX4" fmla="*/ 124502 w 1211258"/>
                <a:gd name="connsiteY4" fmla="*/ 752275 h 1655948"/>
                <a:gd name="connsiteX0" fmla="*/ 139554 w 1100895"/>
                <a:gd name="connsiteY0" fmla="*/ 558955 h 1431224"/>
                <a:gd name="connsiteX1" fmla="*/ 1093268 w 1100895"/>
                <a:gd name="connsiteY1" fmla="*/ 145151 h 1431224"/>
                <a:gd name="connsiteX2" fmla="*/ 716111 w 1100895"/>
                <a:gd name="connsiteY2" fmla="*/ 1008684 h 1431224"/>
                <a:gd name="connsiteX3" fmla="*/ 164354 w 1100895"/>
                <a:gd name="connsiteY3" fmla="*/ 1378732 h 1431224"/>
                <a:gd name="connsiteX4" fmla="*/ 139554 w 1100895"/>
                <a:gd name="connsiteY4" fmla="*/ 558955 h 1431224"/>
                <a:gd name="connsiteX0" fmla="*/ 139554 w 1143176"/>
                <a:gd name="connsiteY0" fmla="*/ 740395 h 1612664"/>
                <a:gd name="connsiteX1" fmla="*/ 1093268 w 1143176"/>
                <a:gd name="connsiteY1" fmla="*/ 326591 h 1612664"/>
                <a:gd name="connsiteX2" fmla="*/ 716111 w 1143176"/>
                <a:gd name="connsiteY2" fmla="*/ 1190124 h 1612664"/>
                <a:gd name="connsiteX3" fmla="*/ 164354 w 1143176"/>
                <a:gd name="connsiteY3" fmla="*/ 1560172 h 1612664"/>
                <a:gd name="connsiteX4" fmla="*/ 139554 w 1143176"/>
                <a:gd name="connsiteY4" fmla="*/ 740395 h 1612664"/>
                <a:gd name="connsiteX0" fmla="*/ 139554 w 1143176"/>
                <a:gd name="connsiteY0" fmla="*/ 817520 h 1689789"/>
                <a:gd name="connsiteX1" fmla="*/ 1093268 w 1143176"/>
                <a:gd name="connsiteY1" fmla="*/ 403716 h 1689789"/>
                <a:gd name="connsiteX2" fmla="*/ 716111 w 1143176"/>
                <a:gd name="connsiteY2" fmla="*/ 1267249 h 1689789"/>
                <a:gd name="connsiteX3" fmla="*/ 164354 w 1143176"/>
                <a:gd name="connsiteY3" fmla="*/ 1637297 h 1689789"/>
                <a:gd name="connsiteX4" fmla="*/ 139554 w 1143176"/>
                <a:gd name="connsiteY4" fmla="*/ 817520 h 1689789"/>
                <a:gd name="connsiteX0" fmla="*/ 138613 w 1099266"/>
                <a:gd name="connsiteY0" fmla="*/ 652318 h 1530808"/>
                <a:gd name="connsiteX1" fmla="*/ 1092327 w 1099266"/>
                <a:gd name="connsiteY1" fmla="*/ 238514 h 1530808"/>
                <a:gd name="connsiteX2" fmla="*/ 693395 w 1099266"/>
                <a:gd name="connsiteY2" fmla="*/ 1118801 h 1530808"/>
                <a:gd name="connsiteX3" fmla="*/ 163413 w 1099266"/>
                <a:gd name="connsiteY3" fmla="*/ 1472095 h 1530808"/>
                <a:gd name="connsiteX4" fmla="*/ 138613 w 1099266"/>
                <a:gd name="connsiteY4" fmla="*/ 652318 h 1530808"/>
                <a:gd name="connsiteX0" fmla="*/ 138613 w 1099389"/>
                <a:gd name="connsiteY0" fmla="*/ 652318 h 1530808"/>
                <a:gd name="connsiteX1" fmla="*/ 1092327 w 1099389"/>
                <a:gd name="connsiteY1" fmla="*/ 238514 h 1530808"/>
                <a:gd name="connsiteX2" fmla="*/ 693395 w 1099389"/>
                <a:gd name="connsiteY2" fmla="*/ 1118801 h 1530808"/>
                <a:gd name="connsiteX3" fmla="*/ 163413 w 1099389"/>
                <a:gd name="connsiteY3" fmla="*/ 1472095 h 1530808"/>
                <a:gd name="connsiteX4" fmla="*/ 138613 w 1099389"/>
                <a:gd name="connsiteY4" fmla="*/ 652318 h 1530808"/>
                <a:gd name="connsiteX0" fmla="*/ 138613 w 1111719"/>
                <a:gd name="connsiteY0" fmla="*/ 815493 h 1693983"/>
                <a:gd name="connsiteX1" fmla="*/ 1092327 w 1111719"/>
                <a:gd name="connsiteY1" fmla="*/ 401689 h 1693983"/>
                <a:gd name="connsiteX2" fmla="*/ 693395 w 1111719"/>
                <a:gd name="connsiteY2" fmla="*/ 1281976 h 1693983"/>
                <a:gd name="connsiteX3" fmla="*/ 163413 w 1111719"/>
                <a:gd name="connsiteY3" fmla="*/ 1635270 h 1693983"/>
                <a:gd name="connsiteX4" fmla="*/ 138613 w 1111719"/>
                <a:gd name="connsiteY4" fmla="*/ 815493 h 1693983"/>
                <a:gd name="connsiteX0" fmla="*/ 138613 w 1111719"/>
                <a:gd name="connsiteY0" fmla="*/ 815493 h 1676291"/>
                <a:gd name="connsiteX1" fmla="*/ 1092327 w 1111719"/>
                <a:gd name="connsiteY1" fmla="*/ 401689 h 1676291"/>
                <a:gd name="connsiteX2" fmla="*/ 693395 w 1111719"/>
                <a:gd name="connsiteY2" fmla="*/ 1281976 h 1676291"/>
                <a:gd name="connsiteX3" fmla="*/ 163413 w 1111719"/>
                <a:gd name="connsiteY3" fmla="*/ 1635270 h 1676291"/>
                <a:gd name="connsiteX4" fmla="*/ 138613 w 1111719"/>
                <a:gd name="connsiteY4" fmla="*/ 815493 h 1676291"/>
                <a:gd name="connsiteX0" fmla="*/ 134851 w 1093206"/>
                <a:gd name="connsiteY0" fmla="*/ 651050 h 1505647"/>
                <a:gd name="connsiteX1" fmla="*/ 1088565 w 1093206"/>
                <a:gd name="connsiteY1" fmla="*/ 237246 h 1505647"/>
                <a:gd name="connsiteX2" fmla="*/ 600590 w 1093206"/>
                <a:gd name="connsiteY2" fmla="*/ 1095381 h 1505647"/>
                <a:gd name="connsiteX3" fmla="*/ 159651 w 1093206"/>
                <a:gd name="connsiteY3" fmla="*/ 1470827 h 1505647"/>
                <a:gd name="connsiteX4" fmla="*/ 134851 w 1093206"/>
                <a:gd name="connsiteY4" fmla="*/ 651050 h 1505647"/>
                <a:gd name="connsiteX0" fmla="*/ 134851 w 1115875"/>
                <a:gd name="connsiteY0" fmla="*/ 828674 h 1683271"/>
                <a:gd name="connsiteX1" fmla="*/ 1088565 w 1115875"/>
                <a:gd name="connsiteY1" fmla="*/ 414870 h 1683271"/>
                <a:gd name="connsiteX2" fmla="*/ 600590 w 1115875"/>
                <a:gd name="connsiteY2" fmla="*/ 1273005 h 1683271"/>
                <a:gd name="connsiteX3" fmla="*/ 159651 w 1115875"/>
                <a:gd name="connsiteY3" fmla="*/ 1648451 h 1683271"/>
                <a:gd name="connsiteX4" fmla="*/ 134851 w 1115875"/>
                <a:gd name="connsiteY4" fmla="*/ 828674 h 1683271"/>
                <a:gd name="connsiteX0" fmla="*/ 134851 w 1132788"/>
                <a:gd name="connsiteY0" fmla="*/ 828674 h 1683271"/>
                <a:gd name="connsiteX1" fmla="*/ 1088565 w 1132788"/>
                <a:gd name="connsiteY1" fmla="*/ 414870 h 1683271"/>
                <a:gd name="connsiteX2" fmla="*/ 600590 w 1132788"/>
                <a:gd name="connsiteY2" fmla="*/ 1273005 h 1683271"/>
                <a:gd name="connsiteX3" fmla="*/ 159651 w 1132788"/>
                <a:gd name="connsiteY3" fmla="*/ 1648451 h 1683271"/>
                <a:gd name="connsiteX4" fmla="*/ 134851 w 1132788"/>
                <a:gd name="connsiteY4" fmla="*/ 828674 h 1683271"/>
                <a:gd name="connsiteX0" fmla="*/ 134851 w 1122771"/>
                <a:gd name="connsiteY0" fmla="*/ 828674 h 1729682"/>
                <a:gd name="connsiteX1" fmla="*/ 1088565 w 1122771"/>
                <a:gd name="connsiteY1" fmla="*/ 414870 h 1729682"/>
                <a:gd name="connsiteX2" fmla="*/ 600590 w 1122771"/>
                <a:gd name="connsiteY2" fmla="*/ 1273005 h 1729682"/>
                <a:gd name="connsiteX3" fmla="*/ 159651 w 1122771"/>
                <a:gd name="connsiteY3" fmla="*/ 1648451 h 1729682"/>
                <a:gd name="connsiteX4" fmla="*/ 134851 w 1122771"/>
                <a:gd name="connsiteY4" fmla="*/ 828674 h 1729682"/>
                <a:gd name="connsiteX0" fmla="*/ 133733 w 1121653"/>
                <a:gd name="connsiteY0" fmla="*/ 828674 h 1705461"/>
                <a:gd name="connsiteX1" fmla="*/ 1087447 w 1121653"/>
                <a:gd name="connsiteY1" fmla="*/ 414870 h 1705461"/>
                <a:gd name="connsiteX2" fmla="*/ 599472 w 1121653"/>
                <a:gd name="connsiteY2" fmla="*/ 1273005 h 1705461"/>
                <a:gd name="connsiteX3" fmla="*/ 158533 w 1121653"/>
                <a:gd name="connsiteY3" fmla="*/ 1648451 h 1705461"/>
                <a:gd name="connsiteX4" fmla="*/ 133733 w 1121653"/>
                <a:gd name="connsiteY4" fmla="*/ 828674 h 1705461"/>
                <a:gd name="connsiteX0" fmla="*/ 133733 w 1125327"/>
                <a:gd name="connsiteY0" fmla="*/ 828674 h 1671108"/>
                <a:gd name="connsiteX1" fmla="*/ 1087447 w 1125327"/>
                <a:gd name="connsiteY1" fmla="*/ 414870 h 1671108"/>
                <a:gd name="connsiteX2" fmla="*/ 599472 w 1125327"/>
                <a:gd name="connsiteY2" fmla="*/ 1273005 h 1671108"/>
                <a:gd name="connsiteX3" fmla="*/ 158533 w 1125327"/>
                <a:gd name="connsiteY3" fmla="*/ 1648451 h 1671108"/>
                <a:gd name="connsiteX4" fmla="*/ 133733 w 1125327"/>
                <a:gd name="connsiteY4" fmla="*/ 828674 h 167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 rot="20475942">
              <a:off x="3405515" y="3918829"/>
              <a:ext cx="208364" cy="2138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 rot="20475942">
              <a:off x="3581791" y="3867765"/>
              <a:ext cx="266243" cy="2601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 rot="20475942">
              <a:off x="3784288" y="3903621"/>
              <a:ext cx="266243" cy="2601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 rot="20475942">
              <a:off x="3947592" y="4014905"/>
              <a:ext cx="292288" cy="3034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 rot="20475942">
              <a:off x="4108578" y="4132010"/>
              <a:ext cx="367532" cy="3295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7586663" y="1336676"/>
            <a:ext cx="1524000" cy="338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45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2706688" y="2436810"/>
            <a:ext cx="1457325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4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7658100" y="3517898"/>
            <a:ext cx="1536700" cy="338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51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2727325" y="4633911"/>
            <a:ext cx="1455738" cy="33813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cxnSp>
        <p:nvCxnSpPr>
          <p:cNvPr id="52" name="出自【趣你的PPT】(微信:qunideppt)：最优质的PPT资源库"/>
          <p:cNvCxnSpPr/>
          <p:nvPr/>
        </p:nvCxnSpPr>
        <p:spPr>
          <a:xfrm flipH="1">
            <a:off x="5375275" y="2416175"/>
            <a:ext cx="3740150" cy="0"/>
          </a:xfrm>
          <a:prstGeom prst="line">
            <a:avLst/>
          </a:prstGeom>
          <a:ln w="12700">
            <a:solidFill>
              <a:srgbClr val="7E61E9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出自【趣你的PPT】(微信:qunideppt)：最优质的PPT资源库"/>
          <p:cNvCxnSpPr/>
          <p:nvPr/>
        </p:nvCxnSpPr>
        <p:spPr>
          <a:xfrm flipH="1">
            <a:off x="2727325" y="3495675"/>
            <a:ext cx="3535363" cy="0"/>
          </a:xfrm>
          <a:prstGeom prst="line">
            <a:avLst/>
          </a:prstGeom>
          <a:ln w="12700">
            <a:solidFill>
              <a:srgbClr val="4A94A8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出自【趣你的PPT】(微信:qunideppt)：最优质的PPT资源库"/>
          <p:cNvCxnSpPr/>
          <p:nvPr/>
        </p:nvCxnSpPr>
        <p:spPr>
          <a:xfrm flipH="1">
            <a:off x="5221288" y="4576763"/>
            <a:ext cx="3889375" cy="0"/>
          </a:xfrm>
          <a:prstGeom prst="line">
            <a:avLst/>
          </a:prstGeom>
          <a:ln w="12700">
            <a:solidFill>
              <a:srgbClr val="7E61E9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出自【趣你的PPT】(微信:qunideppt)：最优质的PPT资源库"/>
          <p:cNvCxnSpPr/>
          <p:nvPr/>
        </p:nvCxnSpPr>
        <p:spPr>
          <a:xfrm flipH="1">
            <a:off x="2727325" y="5727700"/>
            <a:ext cx="3327400" cy="0"/>
          </a:xfrm>
          <a:prstGeom prst="line">
            <a:avLst/>
          </a:prstGeom>
          <a:ln w="12700">
            <a:solidFill>
              <a:srgbClr val="4A94A8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出自【趣你的PPT】(微信:qunideppt)：最优质的PPT资源库"/>
          <p:cNvSpPr/>
          <p:nvPr/>
        </p:nvSpPr>
        <p:spPr>
          <a:xfrm>
            <a:off x="2359025" y="5127625"/>
            <a:ext cx="134938" cy="600075"/>
          </a:xfrm>
          <a:custGeom>
            <a:avLst/>
            <a:gdLst>
              <a:gd name="connsiteX0" fmla="*/ 0 w 752475"/>
              <a:gd name="connsiteY0" fmla="*/ 209550 h 2581275"/>
              <a:gd name="connsiteX1" fmla="*/ 0 w 752475"/>
              <a:gd name="connsiteY1" fmla="*/ 504825 h 2581275"/>
              <a:gd name="connsiteX2" fmla="*/ 219075 w 752475"/>
              <a:gd name="connsiteY2" fmla="*/ 495300 h 2581275"/>
              <a:gd name="connsiteX3" fmla="*/ 190500 w 752475"/>
              <a:gd name="connsiteY3" fmla="*/ 2428875 h 2581275"/>
              <a:gd name="connsiteX4" fmla="*/ 19050 w 752475"/>
              <a:gd name="connsiteY4" fmla="*/ 2581275 h 2581275"/>
              <a:gd name="connsiteX5" fmla="*/ 752475 w 752475"/>
              <a:gd name="connsiteY5" fmla="*/ 2581275 h 2581275"/>
              <a:gd name="connsiteX6" fmla="*/ 561975 w 752475"/>
              <a:gd name="connsiteY6" fmla="*/ 2438400 h 2581275"/>
              <a:gd name="connsiteX7" fmla="*/ 590550 w 752475"/>
              <a:gd name="connsiteY7" fmla="*/ 0 h 2581275"/>
              <a:gd name="connsiteX8" fmla="*/ 361950 w 752475"/>
              <a:gd name="connsiteY8" fmla="*/ 9525 h 2581275"/>
              <a:gd name="connsiteX9" fmla="*/ 0 w 752475"/>
              <a:gd name="connsiteY9" fmla="*/ 209550 h 2581275"/>
              <a:gd name="connsiteX0" fmla="*/ 0 w 752475"/>
              <a:gd name="connsiteY0" fmla="*/ 209550 h 2581275"/>
              <a:gd name="connsiteX1" fmla="*/ 0 w 752475"/>
              <a:gd name="connsiteY1" fmla="*/ 504825 h 2581275"/>
              <a:gd name="connsiteX2" fmla="*/ 198196 w 752475"/>
              <a:gd name="connsiteY2" fmla="*/ 490759 h 2581275"/>
              <a:gd name="connsiteX3" fmla="*/ 190500 w 752475"/>
              <a:gd name="connsiteY3" fmla="*/ 2428875 h 2581275"/>
              <a:gd name="connsiteX4" fmla="*/ 19050 w 752475"/>
              <a:gd name="connsiteY4" fmla="*/ 2581275 h 2581275"/>
              <a:gd name="connsiteX5" fmla="*/ 752475 w 752475"/>
              <a:gd name="connsiteY5" fmla="*/ 2581275 h 2581275"/>
              <a:gd name="connsiteX6" fmla="*/ 561975 w 752475"/>
              <a:gd name="connsiteY6" fmla="*/ 2438400 h 2581275"/>
              <a:gd name="connsiteX7" fmla="*/ 590550 w 752475"/>
              <a:gd name="connsiteY7" fmla="*/ 0 h 2581275"/>
              <a:gd name="connsiteX8" fmla="*/ 361950 w 752475"/>
              <a:gd name="connsiteY8" fmla="*/ 9525 h 2581275"/>
              <a:gd name="connsiteX9" fmla="*/ 0 w 752475"/>
              <a:gd name="connsiteY9" fmla="*/ 209550 h 2581275"/>
              <a:gd name="connsiteX0" fmla="*/ 0 w 752475"/>
              <a:gd name="connsiteY0" fmla="*/ 214091 h 2585816"/>
              <a:gd name="connsiteX1" fmla="*/ 0 w 752475"/>
              <a:gd name="connsiteY1" fmla="*/ 509366 h 2585816"/>
              <a:gd name="connsiteX2" fmla="*/ 198196 w 752475"/>
              <a:gd name="connsiteY2" fmla="*/ 495300 h 2585816"/>
              <a:gd name="connsiteX3" fmla="*/ 190500 w 752475"/>
              <a:gd name="connsiteY3" fmla="*/ 2433416 h 2585816"/>
              <a:gd name="connsiteX4" fmla="*/ 19050 w 752475"/>
              <a:gd name="connsiteY4" fmla="*/ 2585816 h 2585816"/>
              <a:gd name="connsiteX5" fmla="*/ 752475 w 752475"/>
              <a:gd name="connsiteY5" fmla="*/ 2585816 h 2585816"/>
              <a:gd name="connsiteX6" fmla="*/ 561975 w 752475"/>
              <a:gd name="connsiteY6" fmla="*/ 2442941 h 2585816"/>
              <a:gd name="connsiteX7" fmla="*/ 559233 w 752475"/>
              <a:gd name="connsiteY7" fmla="*/ 0 h 2585816"/>
              <a:gd name="connsiteX8" fmla="*/ 361950 w 752475"/>
              <a:gd name="connsiteY8" fmla="*/ 14066 h 2585816"/>
              <a:gd name="connsiteX9" fmla="*/ 0 w 752475"/>
              <a:gd name="connsiteY9" fmla="*/ 214091 h 2585816"/>
              <a:gd name="connsiteX0" fmla="*/ 0 w 752475"/>
              <a:gd name="connsiteY0" fmla="*/ 214091 h 2585816"/>
              <a:gd name="connsiteX1" fmla="*/ 0 w 752475"/>
              <a:gd name="connsiteY1" fmla="*/ 509366 h 2585816"/>
              <a:gd name="connsiteX2" fmla="*/ 198196 w 752475"/>
              <a:gd name="connsiteY2" fmla="*/ 495300 h 2585816"/>
              <a:gd name="connsiteX3" fmla="*/ 190500 w 752475"/>
              <a:gd name="connsiteY3" fmla="*/ 2433416 h 2585816"/>
              <a:gd name="connsiteX4" fmla="*/ 19050 w 752475"/>
              <a:gd name="connsiteY4" fmla="*/ 2585816 h 2585816"/>
              <a:gd name="connsiteX5" fmla="*/ 752475 w 752475"/>
              <a:gd name="connsiteY5" fmla="*/ 2585816 h 2585816"/>
              <a:gd name="connsiteX6" fmla="*/ 561975 w 752475"/>
              <a:gd name="connsiteY6" fmla="*/ 2442941 h 2585816"/>
              <a:gd name="connsiteX7" fmla="*/ 559233 w 752475"/>
              <a:gd name="connsiteY7" fmla="*/ 0 h 2585816"/>
              <a:gd name="connsiteX8" fmla="*/ 361950 w 752475"/>
              <a:gd name="connsiteY8" fmla="*/ 14066 h 2585816"/>
              <a:gd name="connsiteX9" fmla="*/ 0 w 752475"/>
              <a:gd name="connsiteY9" fmla="*/ 214091 h 2585816"/>
              <a:gd name="connsiteX0" fmla="*/ 0 w 752475"/>
              <a:gd name="connsiteY0" fmla="*/ 214091 h 2585816"/>
              <a:gd name="connsiteX1" fmla="*/ 0 w 752475"/>
              <a:gd name="connsiteY1" fmla="*/ 509366 h 2585816"/>
              <a:gd name="connsiteX2" fmla="*/ 198196 w 752475"/>
              <a:gd name="connsiteY2" fmla="*/ 495300 h 2585816"/>
              <a:gd name="connsiteX3" fmla="*/ 190500 w 752475"/>
              <a:gd name="connsiteY3" fmla="*/ 2433416 h 2585816"/>
              <a:gd name="connsiteX4" fmla="*/ 19050 w 752475"/>
              <a:gd name="connsiteY4" fmla="*/ 2585816 h 2585816"/>
              <a:gd name="connsiteX5" fmla="*/ 752475 w 752475"/>
              <a:gd name="connsiteY5" fmla="*/ 2585816 h 2585816"/>
              <a:gd name="connsiteX6" fmla="*/ 561975 w 752475"/>
              <a:gd name="connsiteY6" fmla="*/ 2442941 h 2585816"/>
              <a:gd name="connsiteX7" fmla="*/ 559233 w 752475"/>
              <a:gd name="connsiteY7" fmla="*/ 0 h 2585816"/>
              <a:gd name="connsiteX8" fmla="*/ 361950 w 752475"/>
              <a:gd name="connsiteY8" fmla="*/ 14066 h 2585816"/>
              <a:gd name="connsiteX9" fmla="*/ 0 w 752475"/>
              <a:gd name="connsiteY9" fmla="*/ 214091 h 2585816"/>
              <a:gd name="connsiteX0" fmla="*/ 0 w 752475"/>
              <a:gd name="connsiteY0" fmla="*/ 214091 h 2585816"/>
              <a:gd name="connsiteX1" fmla="*/ 3480 w 752475"/>
              <a:gd name="connsiteY1" fmla="*/ 495745 h 2585816"/>
              <a:gd name="connsiteX2" fmla="*/ 198196 w 752475"/>
              <a:gd name="connsiteY2" fmla="*/ 495300 h 2585816"/>
              <a:gd name="connsiteX3" fmla="*/ 190500 w 752475"/>
              <a:gd name="connsiteY3" fmla="*/ 2433416 h 2585816"/>
              <a:gd name="connsiteX4" fmla="*/ 19050 w 752475"/>
              <a:gd name="connsiteY4" fmla="*/ 2585816 h 2585816"/>
              <a:gd name="connsiteX5" fmla="*/ 752475 w 752475"/>
              <a:gd name="connsiteY5" fmla="*/ 2585816 h 2585816"/>
              <a:gd name="connsiteX6" fmla="*/ 561975 w 752475"/>
              <a:gd name="connsiteY6" fmla="*/ 2442941 h 2585816"/>
              <a:gd name="connsiteX7" fmla="*/ 559233 w 752475"/>
              <a:gd name="connsiteY7" fmla="*/ 0 h 2585816"/>
              <a:gd name="connsiteX8" fmla="*/ 361950 w 752475"/>
              <a:gd name="connsiteY8" fmla="*/ 14066 h 2585816"/>
              <a:gd name="connsiteX9" fmla="*/ 0 w 752475"/>
              <a:gd name="connsiteY9" fmla="*/ 214091 h 2585816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19050 w 752475"/>
              <a:gd name="connsiteY4" fmla="*/ 2571750 h 2571750"/>
              <a:gd name="connsiteX5" fmla="*/ 752475 w 752475"/>
              <a:gd name="connsiteY5" fmla="*/ 2571750 h 2571750"/>
              <a:gd name="connsiteX6" fmla="*/ 561975 w 752475"/>
              <a:gd name="connsiteY6" fmla="*/ 2428875 h 2571750"/>
              <a:gd name="connsiteX7" fmla="*/ 566193 w 752475"/>
              <a:gd name="connsiteY7" fmla="*/ 4096 h 2571750"/>
              <a:gd name="connsiteX8" fmla="*/ 361950 w 752475"/>
              <a:gd name="connsiteY8" fmla="*/ 0 h 2571750"/>
              <a:gd name="connsiteX9" fmla="*/ 0 w 752475"/>
              <a:gd name="connsiteY9" fmla="*/ 200025 h 2571750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19050 w 752475"/>
              <a:gd name="connsiteY4" fmla="*/ 2571750 h 2571750"/>
              <a:gd name="connsiteX5" fmla="*/ 752475 w 752475"/>
              <a:gd name="connsiteY5" fmla="*/ 2571750 h 2571750"/>
              <a:gd name="connsiteX6" fmla="*/ 561975 w 752475"/>
              <a:gd name="connsiteY6" fmla="*/ 2428875 h 2571750"/>
              <a:gd name="connsiteX7" fmla="*/ 576632 w 752475"/>
              <a:gd name="connsiteY7" fmla="*/ 4096 h 2571750"/>
              <a:gd name="connsiteX8" fmla="*/ 361950 w 752475"/>
              <a:gd name="connsiteY8" fmla="*/ 0 h 2571750"/>
              <a:gd name="connsiteX9" fmla="*/ 0 w 752475"/>
              <a:gd name="connsiteY9" fmla="*/ 200025 h 2571750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19050 w 752475"/>
              <a:gd name="connsiteY4" fmla="*/ 2571750 h 2571750"/>
              <a:gd name="connsiteX5" fmla="*/ 752475 w 752475"/>
              <a:gd name="connsiteY5" fmla="*/ 2571750 h 2571750"/>
              <a:gd name="connsiteX6" fmla="*/ 561975 w 752475"/>
              <a:gd name="connsiteY6" fmla="*/ 2410713 h 2571750"/>
              <a:gd name="connsiteX7" fmla="*/ 576632 w 752475"/>
              <a:gd name="connsiteY7" fmla="*/ 4096 h 2571750"/>
              <a:gd name="connsiteX8" fmla="*/ 361950 w 752475"/>
              <a:gd name="connsiteY8" fmla="*/ 0 h 2571750"/>
              <a:gd name="connsiteX9" fmla="*/ 0 w 752475"/>
              <a:gd name="connsiteY9" fmla="*/ 200025 h 2571750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83194 w 752475"/>
              <a:gd name="connsiteY4" fmla="*/ 2501907 h 2571750"/>
              <a:gd name="connsiteX5" fmla="*/ 19050 w 752475"/>
              <a:gd name="connsiteY5" fmla="*/ 2571750 h 2571750"/>
              <a:gd name="connsiteX6" fmla="*/ 752475 w 752475"/>
              <a:gd name="connsiteY6" fmla="*/ 2571750 h 2571750"/>
              <a:gd name="connsiteX7" fmla="*/ 561975 w 752475"/>
              <a:gd name="connsiteY7" fmla="*/ 2410713 h 2571750"/>
              <a:gd name="connsiteX8" fmla="*/ 576632 w 752475"/>
              <a:gd name="connsiteY8" fmla="*/ 4096 h 2571750"/>
              <a:gd name="connsiteX9" fmla="*/ 361950 w 752475"/>
              <a:gd name="connsiteY9" fmla="*/ 0 h 2571750"/>
              <a:gd name="connsiteX10" fmla="*/ 0 w 752475"/>
              <a:gd name="connsiteY10" fmla="*/ 200025 h 2571750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20559 w 752475"/>
              <a:gd name="connsiteY4" fmla="*/ 2497367 h 2571750"/>
              <a:gd name="connsiteX5" fmla="*/ 19050 w 752475"/>
              <a:gd name="connsiteY5" fmla="*/ 2571750 h 2571750"/>
              <a:gd name="connsiteX6" fmla="*/ 752475 w 752475"/>
              <a:gd name="connsiteY6" fmla="*/ 2571750 h 2571750"/>
              <a:gd name="connsiteX7" fmla="*/ 561975 w 752475"/>
              <a:gd name="connsiteY7" fmla="*/ 2410713 h 2571750"/>
              <a:gd name="connsiteX8" fmla="*/ 576632 w 752475"/>
              <a:gd name="connsiteY8" fmla="*/ 4096 h 2571750"/>
              <a:gd name="connsiteX9" fmla="*/ 361950 w 752475"/>
              <a:gd name="connsiteY9" fmla="*/ 0 h 2571750"/>
              <a:gd name="connsiteX10" fmla="*/ 0 w 752475"/>
              <a:gd name="connsiteY10" fmla="*/ 200025 h 2571750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20559 w 752475"/>
              <a:gd name="connsiteY4" fmla="*/ 2497367 h 2571750"/>
              <a:gd name="connsiteX5" fmla="*/ 19050 w 752475"/>
              <a:gd name="connsiteY5" fmla="*/ 2571750 h 2571750"/>
              <a:gd name="connsiteX6" fmla="*/ 752475 w 752475"/>
              <a:gd name="connsiteY6" fmla="*/ 2571750 h 2571750"/>
              <a:gd name="connsiteX7" fmla="*/ 632996 w 752475"/>
              <a:gd name="connsiteY7" fmla="*/ 2470123 h 2571750"/>
              <a:gd name="connsiteX8" fmla="*/ 561975 w 752475"/>
              <a:gd name="connsiteY8" fmla="*/ 2410713 h 2571750"/>
              <a:gd name="connsiteX9" fmla="*/ 576632 w 752475"/>
              <a:gd name="connsiteY9" fmla="*/ 4096 h 2571750"/>
              <a:gd name="connsiteX10" fmla="*/ 361950 w 752475"/>
              <a:gd name="connsiteY10" fmla="*/ 0 h 2571750"/>
              <a:gd name="connsiteX11" fmla="*/ 0 w 752475"/>
              <a:gd name="connsiteY11" fmla="*/ 200025 h 2571750"/>
              <a:gd name="connsiteX0" fmla="*/ 0 w 754788"/>
              <a:gd name="connsiteY0" fmla="*/ 200025 h 2571750"/>
              <a:gd name="connsiteX1" fmla="*/ 3480 w 754788"/>
              <a:gd name="connsiteY1" fmla="*/ 481679 h 2571750"/>
              <a:gd name="connsiteX2" fmla="*/ 198196 w 754788"/>
              <a:gd name="connsiteY2" fmla="*/ 481234 h 2571750"/>
              <a:gd name="connsiteX3" fmla="*/ 190500 w 754788"/>
              <a:gd name="connsiteY3" fmla="*/ 2419350 h 2571750"/>
              <a:gd name="connsiteX4" fmla="*/ 20559 w 754788"/>
              <a:gd name="connsiteY4" fmla="*/ 2497367 h 2571750"/>
              <a:gd name="connsiteX5" fmla="*/ 19050 w 754788"/>
              <a:gd name="connsiteY5" fmla="*/ 2571750 h 2571750"/>
              <a:gd name="connsiteX6" fmla="*/ 752475 w 754788"/>
              <a:gd name="connsiteY6" fmla="*/ 2571750 h 2571750"/>
              <a:gd name="connsiteX7" fmla="*/ 754788 w 754788"/>
              <a:gd name="connsiteY7" fmla="*/ 2492825 h 2571750"/>
              <a:gd name="connsiteX8" fmla="*/ 561975 w 754788"/>
              <a:gd name="connsiteY8" fmla="*/ 2410713 h 2571750"/>
              <a:gd name="connsiteX9" fmla="*/ 576632 w 754788"/>
              <a:gd name="connsiteY9" fmla="*/ 4096 h 2571750"/>
              <a:gd name="connsiteX10" fmla="*/ 361950 w 754788"/>
              <a:gd name="connsiteY10" fmla="*/ 0 h 2571750"/>
              <a:gd name="connsiteX11" fmla="*/ 0 w 754788"/>
              <a:gd name="connsiteY11" fmla="*/ 200025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4788" h="2571750">
                <a:moveTo>
                  <a:pt x="0" y="200025"/>
                </a:moveTo>
                <a:lnTo>
                  <a:pt x="3480" y="481679"/>
                </a:lnTo>
                <a:lnTo>
                  <a:pt x="198196" y="481234"/>
                </a:lnTo>
                <a:cubicBezTo>
                  <a:pt x="195631" y="1127273"/>
                  <a:pt x="193065" y="1773311"/>
                  <a:pt x="190500" y="2419350"/>
                </a:cubicBezTo>
                <a:lnTo>
                  <a:pt x="20559" y="2497367"/>
                </a:lnTo>
                <a:lnTo>
                  <a:pt x="19050" y="2571750"/>
                </a:lnTo>
                <a:lnTo>
                  <a:pt x="752475" y="2571750"/>
                </a:lnTo>
                <a:lnTo>
                  <a:pt x="754788" y="2492825"/>
                </a:lnTo>
                <a:lnTo>
                  <a:pt x="561975" y="2410713"/>
                </a:lnTo>
                <a:cubicBezTo>
                  <a:pt x="566861" y="1602453"/>
                  <a:pt x="571746" y="812356"/>
                  <a:pt x="576632" y="4096"/>
                </a:cubicBezTo>
                <a:lnTo>
                  <a:pt x="361950" y="0"/>
                </a:lnTo>
                <a:cubicBezTo>
                  <a:pt x="161266" y="239214"/>
                  <a:pt x="197205" y="174214"/>
                  <a:pt x="0" y="200025"/>
                </a:cubicBezTo>
                <a:close/>
              </a:path>
            </a:pathLst>
          </a:cu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9317038" y="4070350"/>
            <a:ext cx="358775" cy="577850"/>
          </a:xfrm>
          <a:custGeom>
            <a:avLst/>
            <a:gdLst>
              <a:gd name="connsiteX0" fmla="*/ 0 w 1257300"/>
              <a:gd name="connsiteY0" fmla="*/ 730250 h 1930400"/>
              <a:gd name="connsiteX1" fmla="*/ 260350 w 1257300"/>
              <a:gd name="connsiteY1" fmla="*/ 730250 h 1930400"/>
              <a:gd name="connsiteX2" fmla="*/ 603250 w 1257300"/>
              <a:gd name="connsiteY2" fmla="*/ 311150 h 1930400"/>
              <a:gd name="connsiteX3" fmla="*/ 977900 w 1257300"/>
              <a:gd name="connsiteY3" fmla="*/ 717550 h 1930400"/>
              <a:gd name="connsiteX4" fmla="*/ 228600 w 1257300"/>
              <a:gd name="connsiteY4" fmla="*/ 1720850 h 1930400"/>
              <a:gd name="connsiteX5" fmla="*/ 228600 w 1257300"/>
              <a:gd name="connsiteY5" fmla="*/ 1930400 h 1930400"/>
              <a:gd name="connsiteX6" fmla="*/ 1244600 w 1257300"/>
              <a:gd name="connsiteY6" fmla="*/ 1911350 h 1930400"/>
              <a:gd name="connsiteX7" fmla="*/ 1238250 w 1257300"/>
              <a:gd name="connsiteY7" fmla="*/ 1600200 h 1930400"/>
              <a:gd name="connsiteX8" fmla="*/ 1085850 w 1257300"/>
              <a:gd name="connsiteY8" fmla="*/ 1600200 h 1930400"/>
              <a:gd name="connsiteX9" fmla="*/ 977900 w 1257300"/>
              <a:gd name="connsiteY9" fmla="*/ 1682750 h 1930400"/>
              <a:gd name="connsiteX10" fmla="*/ 590550 w 1257300"/>
              <a:gd name="connsiteY10" fmla="*/ 1682750 h 1930400"/>
              <a:gd name="connsiteX11" fmla="*/ 1257300 w 1257300"/>
              <a:gd name="connsiteY11" fmla="*/ 730250 h 1930400"/>
              <a:gd name="connsiteX12" fmla="*/ 755650 w 1257300"/>
              <a:gd name="connsiteY12" fmla="*/ 196850 h 1930400"/>
              <a:gd name="connsiteX13" fmla="*/ 660400 w 1257300"/>
              <a:gd name="connsiteY13" fmla="*/ 101600 h 1930400"/>
              <a:gd name="connsiteX14" fmla="*/ 565150 w 1257300"/>
              <a:gd name="connsiteY14" fmla="*/ 0 h 1930400"/>
              <a:gd name="connsiteX15" fmla="*/ 0 w 1257300"/>
              <a:gd name="connsiteY15" fmla="*/ 730250 h 1930400"/>
              <a:gd name="connsiteX0" fmla="*/ 0 w 1257300"/>
              <a:gd name="connsiteY0" fmla="*/ 730250 h 1930400"/>
              <a:gd name="connsiteX1" fmla="*/ 260350 w 1257300"/>
              <a:gd name="connsiteY1" fmla="*/ 730250 h 1930400"/>
              <a:gd name="connsiteX2" fmla="*/ 603250 w 1257300"/>
              <a:gd name="connsiteY2" fmla="*/ 311150 h 1930400"/>
              <a:gd name="connsiteX3" fmla="*/ 977900 w 1257300"/>
              <a:gd name="connsiteY3" fmla="*/ 717550 h 1930400"/>
              <a:gd name="connsiteX4" fmla="*/ 228600 w 1257300"/>
              <a:gd name="connsiteY4" fmla="*/ 1720850 h 1930400"/>
              <a:gd name="connsiteX5" fmla="*/ 228600 w 1257300"/>
              <a:gd name="connsiteY5" fmla="*/ 1930400 h 1930400"/>
              <a:gd name="connsiteX6" fmla="*/ 1244600 w 1257300"/>
              <a:gd name="connsiteY6" fmla="*/ 1911350 h 1930400"/>
              <a:gd name="connsiteX7" fmla="*/ 1238250 w 1257300"/>
              <a:gd name="connsiteY7" fmla="*/ 1600200 h 1930400"/>
              <a:gd name="connsiteX8" fmla="*/ 1085850 w 1257300"/>
              <a:gd name="connsiteY8" fmla="*/ 1600200 h 1930400"/>
              <a:gd name="connsiteX9" fmla="*/ 977900 w 1257300"/>
              <a:gd name="connsiteY9" fmla="*/ 1682750 h 1930400"/>
              <a:gd name="connsiteX10" fmla="*/ 590550 w 1257300"/>
              <a:gd name="connsiteY10" fmla="*/ 1682750 h 1930400"/>
              <a:gd name="connsiteX11" fmla="*/ 1257300 w 1257300"/>
              <a:gd name="connsiteY11" fmla="*/ 730250 h 1930400"/>
              <a:gd name="connsiteX12" fmla="*/ 755650 w 1257300"/>
              <a:gd name="connsiteY12" fmla="*/ 196850 h 1930400"/>
              <a:gd name="connsiteX13" fmla="*/ 565150 w 1257300"/>
              <a:gd name="connsiteY13" fmla="*/ 0 h 1930400"/>
              <a:gd name="connsiteX14" fmla="*/ 0 w 1257300"/>
              <a:gd name="connsiteY14" fmla="*/ 730250 h 1930400"/>
              <a:gd name="connsiteX0" fmla="*/ 0 w 1257300"/>
              <a:gd name="connsiteY0" fmla="*/ 730250 h 1930400"/>
              <a:gd name="connsiteX1" fmla="*/ 260350 w 1257300"/>
              <a:gd name="connsiteY1" fmla="*/ 730250 h 1930400"/>
              <a:gd name="connsiteX2" fmla="*/ 603250 w 1257300"/>
              <a:gd name="connsiteY2" fmla="*/ 311150 h 1930400"/>
              <a:gd name="connsiteX3" fmla="*/ 977900 w 1257300"/>
              <a:gd name="connsiteY3" fmla="*/ 717550 h 1930400"/>
              <a:gd name="connsiteX4" fmla="*/ 228600 w 1257300"/>
              <a:gd name="connsiteY4" fmla="*/ 1720850 h 1930400"/>
              <a:gd name="connsiteX5" fmla="*/ 228600 w 1257300"/>
              <a:gd name="connsiteY5" fmla="*/ 1930400 h 1930400"/>
              <a:gd name="connsiteX6" fmla="*/ 1244600 w 1257300"/>
              <a:gd name="connsiteY6" fmla="*/ 1911350 h 1930400"/>
              <a:gd name="connsiteX7" fmla="*/ 1238250 w 1257300"/>
              <a:gd name="connsiteY7" fmla="*/ 1600200 h 1930400"/>
              <a:gd name="connsiteX8" fmla="*/ 1085850 w 1257300"/>
              <a:gd name="connsiteY8" fmla="*/ 1600200 h 1930400"/>
              <a:gd name="connsiteX9" fmla="*/ 977900 w 1257300"/>
              <a:gd name="connsiteY9" fmla="*/ 1682750 h 1930400"/>
              <a:gd name="connsiteX10" fmla="*/ 590550 w 1257300"/>
              <a:gd name="connsiteY10" fmla="*/ 1682750 h 1930400"/>
              <a:gd name="connsiteX11" fmla="*/ 1257300 w 1257300"/>
              <a:gd name="connsiteY11" fmla="*/ 730250 h 1930400"/>
              <a:gd name="connsiteX12" fmla="*/ 565150 w 1257300"/>
              <a:gd name="connsiteY12" fmla="*/ 0 h 1930400"/>
              <a:gd name="connsiteX13" fmla="*/ 0 w 1257300"/>
              <a:gd name="connsiteY13" fmla="*/ 730250 h 1930400"/>
              <a:gd name="connsiteX0" fmla="*/ 0 w 1257300"/>
              <a:gd name="connsiteY0" fmla="*/ 730250 h 1930400"/>
              <a:gd name="connsiteX1" fmla="*/ 260350 w 1257300"/>
              <a:gd name="connsiteY1" fmla="*/ 730250 h 1930400"/>
              <a:gd name="connsiteX2" fmla="*/ 603250 w 1257300"/>
              <a:gd name="connsiteY2" fmla="*/ 311150 h 1930400"/>
              <a:gd name="connsiteX3" fmla="*/ 977900 w 1257300"/>
              <a:gd name="connsiteY3" fmla="*/ 717550 h 1930400"/>
              <a:gd name="connsiteX4" fmla="*/ 228600 w 1257300"/>
              <a:gd name="connsiteY4" fmla="*/ 1720850 h 1930400"/>
              <a:gd name="connsiteX5" fmla="*/ 228600 w 1257300"/>
              <a:gd name="connsiteY5" fmla="*/ 1930400 h 1930400"/>
              <a:gd name="connsiteX6" fmla="*/ 1244600 w 1257300"/>
              <a:gd name="connsiteY6" fmla="*/ 1911350 h 1930400"/>
              <a:gd name="connsiteX7" fmla="*/ 1238250 w 1257300"/>
              <a:gd name="connsiteY7" fmla="*/ 1600200 h 1930400"/>
              <a:gd name="connsiteX8" fmla="*/ 1085850 w 1257300"/>
              <a:gd name="connsiteY8" fmla="*/ 1600200 h 1930400"/>
              <a:gd name="connsiteX9" fmla="*/ 977900 w 1257300"/>
              <a:gd name="connsiteY9" fmla="*/ 1682750 h 1930400"/>
              <a:gd name="connsiteX10" fmla="*/ 590550 w 1257300"/>
              <a:gd name="connsiteY10" fmla="*/ 1682750 h 1930400"/>
              <a:gd name="connsiteX11" fmla="*/ 1257300 w 1257300"/>
              <a:gd name="connsiteY11" fmla="*/ 730250 h 1930400"/>
              <a:gd name="connsiteX12" fmla="*/ 603250 w 1257300"/>
              <a:gd name="connsiteY12" fmla="*/ 0 h 1930400"/>
              <a:gd name="connsiteX13" fmla="*/ 0 w 1257300"/>
              <a:gd name="connsiteY13" fmla="*/ 730250 h 1930400"/>
              <a:gd name="connsiteX0" fmla="*/ 0 w 1257300"/>
              <a:gd name="connsiteY0" fmla="*/ 730571 h 1930721"/>
              <a:gd name="connsiteX1" fmla="*/ 260350 w 1257300"/>
              <a:gd name="connsiteY1" fmla="*/ 730571 h 1930721"/>
              <a:gd name="connsiteX2" fmla="*/ 603250 w 1257300"/>
              <a:gd name="connsiteY2" fmla="*/ 311471 h 1930721"/>
              <a:gd name="connsiteX3" fmla="*/ 977900 w 1257300"/>
              <a:gd name="connsiteY3" fmla="*/ 717871 h 1930721"/>
              <a:gd name="connsiteX4" fmla="*/ 228600 w 1257300"/>
              <a:gd name="connsiteY4" fmla="*/ 1721171 h 1930721"/>
              <a:gd name="connsiteX5" fmla="*/ 228600 w 1257300"/>
              <a:gd name="connsiteY5" fmla="*/ 1930721 h 1930721"/>
              <a:gd name="connsiteX6" fmla="*/ 1244600 w 1257300"/>
              <a:gd name="connsiteY6" fmla="*/ 1911671 h 1930721"/>
              <a:gd name="connsiteX7" fmla="*/ 1238250 w 1257300"/>
              <a:gd name="connsiteY7" fmla="*/ 1600521 h 1930721"/>
              <a:gd name="connsiteX8" fmla="*/ 1085850 w 1257300"/>
              <a:gd name="connsiteY8" fmla="*/ 1600521 h 1930721"/>
              <a:gd name="connsiteX9" fmla="*/ 977900 w 1257300"/>
              <a:gd name="connsiteY9" fmla="*/ 1683071 h 1930721"/>
              <a:gd name="connsiteX10" fmla="*/ 590550 w 1257300"/>
              <a:gd name="connsiteY10" fmla="*/ 1683071 h 1930721"/>
              <a:gd name="connsiteX11" fmla="*/ 1257300 w 1257300"/>
              <a:gd name="connsiteY11" fmla="*/ 730571 h 1930721"/>
              <a:gd name="connsiteX12" fmla="*/ 603250 w 1257300"/>
              <a:gd name="connsiteY12" fmla="*/ 321 h 1930721"/>
              <a:gd name="connsiteX13" fmla="*/ 0 w 1257300"/>
              <a:gd name="connsiteY13" fmla="*/ 730571 h 1930721"/>
              <a:gd name="connsiteX0" fmla="*/ 0 w 1257300"/>
              <a:gd name="connsiteY0" fmla="*/ 730571 h 1930721"/>
              <a:gd name="connsiteX1" fmla="*/ 260350 w 1257300"/>
              <a:gd name="connsiteY1" fmla="*/ 730571 h 1930721"/>
              <a:gd name="connsiteX2" fmla="*/ 603250 w 1257300"/>
              <a:gd name="connsiteY2" fmla="*/ 311471 h 1930721"/>
              <a:gd name="connsiteX3" fmla="*/ 977900 w 1257300"/>
              <a:gd name="connsiteY3" fmla="*/ 717871 h 1930721"/>
              <a:gd name="connsiteX4" fmla="*/ 228600 w 1257300"/>
              <a:gd name="connsiteY4" fmla="*/ 1721171 h 1930721"/>
              <a:gd name="connsiteX5" fmla="*/ 228600 w 1257300"/>
              <a:gd name="connsiteY5" fmla="*/ 1930721 h 1930721"/>
              <a:gd name="connsiteX6" fmla="*/ 1244600 w 1257300"/>
              <a:gd name="connsiteY6" fmla="*/ 1911671 h 1930721"/>
              <a:gd name="connsiteX7" fmla="*/ 1238250 w 1257300"/>
              <a:gd name="connsiteY7" fmla="*/ 1600521 h 1930721"/>
              <a:gd name="connsiteX8" fmla="*/ 1085850 w 1257300"/>
              <a:gd name="connsiteY8" fmla="*/ 1600521 h 1930721"/>
              <a:gd name="connsiteX9" fmla="*/ 977900 w 1257300"/>
              <a:gd name="connsiteY9" fmla="*/ 1683071 h 1930721"/>
              <a:gd name="connsiteX10" fmla="*/ 590550 w 1257300"/>
              <a:gd name="connsiteY10" fmla="*/ 1683071 h 1930721"/>
              <a:gd name="connsiteX11" fmla="*/ 1257300 w 1257300"/>
              <a:gd name="connsiteY11" fmla="*/ 730571 h 1930721"/>
              <a:gd name="connsiteX12" fmla="*/ 603250 w 1257300"/>
              <a:gd name="connsiteY12" fmla="*/ 321 h 1930721"/>
              <a:gd name="connsiteX13" fmla="*/ 0 w 1257300"/>
              <a:gd name="connsiteY13" fmla="*/ 730571 h 1930721"/>
              <a:gd name="connsiteX0" fmla="*/ 0 w 1261908"/>
              <a:gd name="connsiteY0" fmla="*/ 730571 h 1930721"/>
              <a:gd name="connsiteX1" fmla="*/ 260350 w 1261908"/>
              <a:gd name="connsiteY1" fmla="*/ 730571 h 1930721"/>
              <a:gd name="connsiteX2" fmla="*/ 603250 w 1261908"/>
              <a:gd name="connsiteY2" fmla="*/ 311471 h 1930721"/>
              <a:gd name="connsiteX3" fmla="*/ 977900 w 1261908"/>
              <a:gd name="connsiteY3" fmla="*/ 717871 h 1930721"/>
              <a:gd name="connsiteX4" fmla="*/ 228600 w 1261908"/>
              <a:gd name="connsiteY4" fmla="*/ 1721171 h 1930721"/>
              <a:gd name="connsiteX5" fmla="*/ 228600 w 1261908"/>
              <a:gd name="connsiteY5" fmla="*/ 1930721 h 1930721"/>
              <a:gd name="connsiteX6" fmla="*/ 1244600 w 1261908"/>
              <a:gd name="connsiteY6" fmla="*/ 1911671 h 1930721"/>
              <a:gd name="connsiteX7" fmla="*/ 1238250 w 1261908"/>
              <a:gd name="connsiteY7" fmla="*/ 1600521 h 1930721"/>
              <a:gd name="connsiteX8" fmla="*/ 1085850 w 1261908"/>
              <a:gd name="connsiteY8" fmla="*/ 1600521 h 1930721"/>
              <a:gd name="connsiteX9" fmla="*/ 977900 w 1261908"/>
              <a:gd name="connsiteY9" fmla="*/ 1683071 h 1930721"/>
              <a:gd name="connsiteX10" fmla="*/ 590550 w 1261908"/>
              <a:gd name="connsiteY10" fmla="*/ 1683071 h 1930721"/>
              <a:gd name="connsiteX11" fmla="*/ 1257300 w 1261908"/>
              <a:gd name="connsiteY11" fmla="*/ 730571 h 1930721"/>
              <a:gd name="connsiteX12" fmla="*/ 603250 w 1261908"/>
              <a:gd name="connsiteY12" fmla="*/ 321 h 1930721"/>
              <a:gd name="connsiteX13" fmla="*/ 0 w 1261908"/>
              <a:gd name="connsiteY13" fmla="*/ 730571 h 1930721"/>
              <a:gd name="connsiteX0" fmla="*/ 0 w 1261908"/>
              <a:gd name="connsiteY0" fmla="*/ 730571 h 1930721"/>
              <a:gd name="connsiteX1" fmla="*/ 260350 w 1261908"/>
              <a:gd name="connsiteY1" fmla="*/ 730571 h 1930721"/>
              <a:gd name="connsiteX2" fmla="*/ 603250 w 1261908"/>
              <a:gd name="connsiteY2" fmla="*/ 311471 h 1930721"/>
              <a:gd name="connsiteX3" fmla="*/ 977900 w 1261908"/>
              <a:gd name="connsiteY3" fmla="*/ 717871 h 1930721"/>
              <a:gd name="connsiteX4" fmla="*/ 228600 w 1261908"/>
              <a:gd name="connsiteY4" fmla="*/ 1721171 h 1930721"/>
              <a:gd name="connsiteX5" fmla="*/ 228600 w 1261908"/>
              <a:gd name="connsiteY5" fmla="*/ 1930721 h 1930721"/>
              <a:gd name="connsiteX6" fmla="*/ 1244600 w 1261908"/>
              <a:gd name="connsiteY6" fmla="*/ 1911671 h 1930721"/>
              <a:gd name="connsiteX7" fmla="*/ 1238250 w 1261908"/>
              <a:gd name="connsiteY7" fmla="*/ 1600521 h 1930721"/>
              <a:gd name="connsiteX8" fmla="*/ 1085850 w 1261908"/>
              <a:gd name="connsiteY8" fmla="*/ 1600521 h 1930721"/>
              <a:gd name="connsiteX9" fmla="*/ 977900 w 1261908"/>
              <a:gd name="connsiteY9" fmla="*/ 1683071 h 1930721"/>
              <a:gd name="connsiteX10" fmla="*/ 590550 w 1261908"/>
              <a:gd name="connsiteY10" fmla="*/ 1683071 h 1930721"/>
              <a:gd name="connsiteX11" fmla="*/ 1257300 w 1261908"/>
              <a:gd name="connsiteY11" fmla="*/ 730571 h 1930721"/>
              <a:gd name="connsiteX12" fmla="*/ 603250 w 1261908"/>
              <a:gd name="connsiteY12" fmla="*/ 321 h 1930721"/>
              <a:gd name="connsiteX13" fmla="*/ 0 w 1261908"/>
              <a:gd name="connsiteY13" fmla="*/ 730571 h 1930721"/>
              <a:gd name="connsiteX0" fmla="*/ 0 w 1261908"/>
              <a:gd name="connsiteY0" fmla="*/ 730571 h 1930721"/>
              <a:gd name="connsiteX1" fmla="*/ 260350 w 1261908"/>
              <a:gd name="connsiteY1" fmla="*/ 730571 h 1930721"/>
              <a:gd name="connsiteX2" fmla="*/ 603250 w 1261908"/>
              <a:gd name="connsiteY2" fmla="*/ 311471 h 1930721"/>
              <a:gd name="connsiteX3" fmla="*/ 996950 w 1261908"/>
              <a:gd name="connsiteY3" fmla="*/ 648021 h 1930721"/>
              <a:gd name="connsiteX4" fmla="*/ 228600 w 1261908"/>
              <a:gd name="connsiteY4" fmla="*/ 1721171 h 1930721"/>
              <a:gd name="connsiteX5" fmla="*/ 228600 w 1261908"/>
              <a:gd name="connsiteY5" fmla="*/ 1930721 h 1930721"/>
              <a:gd name="connsiteX6" fmla="*/ 1244600 w 1261908"/>
              <a:gd name="connsiteY6" fmla="*/ 1911671 h 1930721"/>
              <a:gd name="connsiteX7" fmla="*/ 1238250 w 1261908"/>
              <a:gd name="connsiteY7" fmla="*/ 1600521 h 1930721"/>
              <a:gd name="connsiteX8" fmla="*/ 1085850 w 1261908"/>
              <a:gd name="connsiteY8" fmla="*/ 1600521 h 1930721"/>
              <a:gd name="connsiteX9" fmla="*/ 977900 w 1261908"/>
              <a:gd name="connsiteY9" fmla="*/ 1683071 h 1930721"/>
              <a:gd name="connsiteX10" fmla="*/ 590550 w 1261908"/>
              <a:gd name="connsiteY10" fmla="*/ 1683071 h 1930721"/>
              <a:gd name="connsiteX11" fmla="*/ 1257300 w 1261908"/>
              <a:gd name="connsiteY11" fmla="*/ 730571 h 1930721"/>
              <a:gd name="connsiteX12" fmla="*/ 603250 w 1261908"/>
              <a:gd name="connsiteY12" fmla="*/ 321 h 1930721"/>
              <a:gd name="connsiteX13" fmla="*/ 0 w 1261908"/>
              <a:gd name="connsiteY13" fmla="*/ 730571 h 1930721"/>
              <a:gd name="connsiteX0" fmla="*/ 0 w 1261908"/>
              <a:gd name="connsiteY0" fmla="*/ 730626 h 1930776"/>
              <a:gd name="connsiteX1" fmla="*/ 260350 w 1261908"/>
              <a:gd name="connsiteY1" fmla="*/ 730626 h 1930776"/>
              <a:gd name="connsiteX2" fmla="*/ 603250 w 1261908"/>
              <a:gd name="connsiteY2" fmla="*/ 311526 h 1930776"/>
              <a:gd name="connsiteX3" fmla="*/ 996950 w 1261908"/>
              <a:gd name="connsiteY3" fmla="*/ 648076 h 1930776"/>
              <a:gd name="connsiteX4" fmla="*/ 228600 w 1261908"/>
              <a:gd name="connsiteY4" fmla="*/ 1721226 h 1930776"/>
              <a:gd name="connsiteX5" fmla="*/ 228600 w 1261908"/>
              <a:gd name="connsiteY5" fmla="*/ 1930776 h 1930776"/>
              <a:gd name="connsiteX6" fmla="*/ 1244600 w 1261908"/>
              <a:gd name="connsiteY6" fmla="*/ 1911726 h 1930776"/>
              <a:gd name="connsiteX7" fmla="*/ 1238250 w 1261908"/>
              <a:gd name="connsiteY7" fmla="*/ 1600576 h 1930776"/>
              <a:gd name="connsiteX8" fmla="*/ 1085850 w 1261908"/>
              <a:gd name="connsiteY8" fmla="*/ 1600576 h 1930776"/>
              <a:gd name="connsiteX9" fmla="*/ 977900 w 1261908"/>
              <a:gd name="connsiteY9" fmla="*/ 1683126 h 1930776"/>
              <a:gd name="connsiteX10" fmla="*/ 590550 w 1261908"/>
              <a:gd name="connsiteY10" fmla="*/ 1683126 h 1930776"/>
              <a:gd name="connsiteX11" fmla="*/ 1257300 w 1261908"/>
              <a:gd name="connsiteY11" fmla="*/ 730626 h 1930776"/>
              <a:gd name="connsiteX12" fmla="*/ 603250 w 1261908"/>
              <a:gd name="connsiteY12" fmla="*/ 376 h 1930776"/>
              <a:gd name="connsiteX13" fmla="*/ 0 w 1261908"/>
              <a:gd name="connsiteY13" fmla="*/ 730626 h 1930776"/>
              <a:gd name="connsiteX0" fmla="*/ 0 w 1261908"/>
              <a:gd name="connsiteY0" fmla="*/ 730626 h 1930776"/>
              <a:gd name="connsiteX1" fmla="*/ 260350 w 1261908"/>
              <a:gd name="connsiteY1" fmla="*/ 730626 h 1930776"/>
              <a:gd name="connsiteX2" fmla="*/ 603250 w 1261908"/>
              <a:gd name="connsiteY2" fmla="*/ 311526 h 1930776"/>
              <a:gd name="connsiteX3" fmla="*/ 996950 w 1261908"/>
              <a:gd name="connsiteY3" fmla="*/ 648076 h 1930776"/>
              <a:gd name="connsiteX4" fmla="*/ 228600 w 1261908"/>
              <a:gd name="connsiteY4" fmla="*/ 1721226 h 1930776"/>
              <a:gd name="connsiteX5" fmla="*/ 228600 w 1261908"/>
              <a:gd name="connsiteY5" fmla="*/ 1930776 h 1930776"/>
              <a:gd name="connsiteX6" fmla="*/ 1244600 w 1261908"/>
              <a:gd name="connsiteY6" fmla="*/ 1911726 h 1930776"/>
              <a:gd name="connsiteX7" fmla="*/ 1238250 w 1261908"/>
              <a:gd name="connsiteY7" fmla="*/ 1600576 h 1930776"/>
              <a:gd name="connsiteX8" fmla="*/ 1085850 w 1261908"/>
              <a:gd name="connsiteY8" fmla="*/ 1600576 h 1930776"/>
              <a:gd name="connsiteX9" fmla="*/ 977900 w 1261908"/>
              <a:gd name="connsiteY9" fmla="*/ 1683126 h 1930776"/>
              <a:gd name="connsiteX10" fmla="*/ 590550 w 1261908"/>
              <a:gd name="connsiteY10" fmla="*/ 1683126 h 1930776"/>
              <a:gd name="connsiteX11" fmla="*/ 1257300 w 1261908"/>
              <a:gd name="connsiteY11" fmla="*/ 730626 h 1930776"/>
              <a:gd name="connsiteX12" fmla="*/ 603250 w 1261908"/>
              <a:gd name="connsiteY12" fmla="*/ 376 h 1930776"/>
              <a:gd name="connsiteX13" fmla="*/ 0 w 1261908"/>
              <a:gd name="connsiteY13" fmla="*/ 730626 h 1930776"/>
              <a:gd name="connsiteX0" fmla="*/ 0 w 1261908"/>
              <a:gd name="connsiteY0" fmla="*/ 730626 h 1930776"/>
              <a:gd name="connsiteX1" fmla="*/ 260350 w 1261908"/>
              <a:gd name="connsiteY1" fmla="*/ 730626 h 1930776"/>
              <a:gd name="connsiteX2" fmla="*/ 603250 w 1261908"/>
              <a:gd name="connsiteY2" fmla="*/ 279776 h 1930776"/>
              <a:gd name="connsiteX3" fmla="*/ 996950 w 1261908"/>
              <a:gd name="connsiteY3" fmla="*/ 648076 h 1930776"/>
              <a:gd name="connsiteX4" fmla="*/ 228600 w 1261908"/>
              <a:gd name="connsiteY4" fmla="*/ 1721226 h 1930776"/>
              <a:gd name="connsiteX5" fmla="*/ 228600 w 1261908"/>
              <a:gd name="connsiteY5" fmla="*/ 1930776 h 1930776"/>
              <a:gd name="connsiteX6" fmla="*/ 1244600 w 1261908"/>
              <a:gd name="connsiteY6" fmla="*/ 1911726 h 1930776"/>
              <a:gd name="connsiteX7" fmla="*/ 1238250 w 1261908"/>
              <a:gd name="connsiteY7" fmla="*/ 1600576 h 1930776"/>
              <a:gd name="connsiteX8" fmla="*/ 1085850 w 1261908"/>
              <a:gd name="connsiteY8" fmla="*/ 1600576 h 1930776"/>
              <a:gd name="connsiteX9" fmla="*/ 977900 w 1261908"/>
              <a:gd name="connsiteY9" fmla="*/ 1683126 h 1930776"/>
              <a:gd name="connsiteX10" fmla="*/ 590550 w 1261908"/>
              <a:gd name="connsiteY10" fmla="*/ 1683126 h 1930776"/>
              <a:gd name="connsiteX11" fmla="*/ 1257300 w 1261908"/>
              <a:gd name="connsiteY11" fmla="*/ 730626 h 1930776"/>
              <a:gd name="connsiteX12" fmla="*/ 603250 w 1261908"/>
              <a:gd name="connsiteY12" fmla="*/ 376 h 1930776"/>
              <a:gd name="connsiteX13" fmla="*/ 0 w 1261908"/>
              <a:gd name="connsiteY13" fmla="*/ 730626 h 1930776"/>
              <a:gd name="connsiteX0" fmla="*/ 0 w 1261908"/>
              <a:gd name="connsiteY0" fmla="*/ 730626 h 1930776"/>
              <a:gd name="connsiteX1" fmla="*/ 260350 w 1261908"/>
              <a:gd name="connsiteY1" fmla="*/ 730626 h 1930776"/>
              <a:gd name="connsiteX2" fmla="*/ 603250 w 1261908"/>
              <a:gd name="connsiteY2" fmla="*/ 279776 h 1930776"/>
              <a:gd name="connsiteX3" fmla="*/ 996950 w 1261908"/>
              <a:gd name="connsiteY3" fmla="*/ 648076 h 1930776"/>
              <a:gd name="connsiteX4" fmla="*/ 228600 w 1261908"/>
              <a:gd name="connsiteY4" fmla="*/ 1721226 h 1930776"/>
              <a:gd name="connsiteX5" fmla="*/ 228600 w 1261908"/>
              <a:gd name="connsiteY5" fmla="*/ 1930776 h 1930776"/>
              <a:gd name="connsiteX6" fmla="*/ 1244600 w 1261908"/>
              <a:gd name="connsiteY6" fmla="*/ 1911726 h 1930776"/>
              <a:gd name="connsiteX7" fmla="*/ 1238250 w 1261908"/>
              <a:gd name="connsiteY7" fmla="*/ 1600576 h 1930776"/>
              <a:gd name="connsiteX8" fmla="*/ 1085850 w 1261908"/>
              <a:gd name="connsiteY8" fmla="*/ 1600576 h 1930776"/>
              <a:gd name="connsiteX9" fmla="*/ 977900 w 1261908"/>
              <a:gd name="connsiteY9" fmla="*/ 1683126 h 1930776"/>
              <a:gd name="connsiteX10" fmla="*/ 590550 w 1261908"/>
              <a:gd name="connsiteY10" fmla="*/ 1683126 h 1930776"/>
              <a:gd name="connsiteX11" fmla="*/ 1257300 w 1261908"/>
              <a:gd name="connsiteY11" fmla="*/ 730626 h 1930776"/>
              <a:gd name="connsiteX12" fmla="*/ 603250 w 1261908"/>
              <a:gd name="connsiteY12" fmla="*/ 376 h 1930776"/>
              <a:gd name="connsiteX13" fmla="*/ 0 w 1261908"/>
              <a:gd name="connsiteY13" fmla="*/ 730626 h 1930776"/>
              <a:gd name="connsiteX0" fmla="*/ 0 w 1257300"/>
              <a:gd name="connsiteY0" fmla="*/ 730626 h 1930776"/>
              <a:gd name="connsiteX1" fmla="*/ 260350 w 1257300"/>
              <a:gd name="connsiteY1" fmla="*/ 730626 h 1930776"/>
              <a:gd name="connsiteX2" fmla="*/ 603250 w 1257300"/>
              <a:gd name="connsiteY2" fmla="*/ 279776 h 1930776"/>
              <a:gd name="connsiteX3" fmla="*/ 996950 w 1257300"/>
              <a:gd name="connsiteY3" fmla="*/ 648076 h 1930776"/>
              <a:gd name="connsiteX4" fmla="*/ 228600 w 1257300"/>
              <a:gd name="connsiteY4" fmla="*/ 1721226 h 1930776"/>
              <a:gd name="connsiteX5" fmla="*/ 228600 w 1257300"/>
              <a:gd name="connsiteY5" fmla="*/ 1930776 h 1930776"/>
              <a:gd name="connsiteX6" fmla="*/ 1244600 w 1257300"/>
              <a:gd name="connsiteY6" fmla="*/ 1911726 h 1930776"/>
              <a:gd name="connsiteX7" fmla="*/ 1238250 w 1257300"/>
              <a:gd name="connsiteY7" fmla="*/ 1600576 h 1930776"/>
              <a:gd name="connsiteX8" fmla="*/ 1085850 w 1257300"/>
              <a:gd name="connsiteY8" fmla="*/ 1600576 h 1930776"/>
              <a:gd name="connsiteX9" fmla="*/ 977900 w 1257300"/>
              <a:gd name="connsiteY9" fmla="*/ 1683126 h 1930776"/>
              <a:gd name="connsiteX10" fmla="*/ 590550 w 1257300"/>
              <a:gd name="connsiteY10" fmla="*/ 1683126 h 1930776"/>
              <a:gd name="connsiteX11" fmla="*/ 1257300 w 1257300"/>
              <a:gd name="connsiteY11" fmla="*/ 730626 h 1930776"/>
              <a:gd name="connsiteX12" fmla="*/ 603250 w 1257300"/>
              <a:gd name="connsiteY12" fmla="*/ 376 h 1930776"/>
              <a:gd name="connsiteX13" fmla="*/ 0 w 1257300"/>
              <a:gd name="connsiteY13" fmla="*/ 730626 h 1930776"/>
              <a:gd name="connsiteX0" fmla="*/ 0 w 1257300"/>
              <a:gd name="connsiteY0" fmla="*/ 730626 h 1930776"/>
              <a:gd name="connsiteX1" fmla="*/ 260350 w 1257300"/>
              <a:gd name="connsiteY1" fmla="*/ 730626 h 1930776"/>
              <a:gd name="connsiteX2" fmla="*/ 603250 w 1257300"/>
              <a:gd name="connsiteY2" fmla="*/ 279776 h 1930776"/>
              <a:gd name="connsiteX3" fmla="*/ 996950 w 1257300"/>
              <a:gd name="connsiteY3" fmla="*/ 648076 h 1930776"/>
              <a:gd name="connsiteX4" fmla="*/ 63500 w 1257300"/>
              <a:gd name="connsiteY4" fmla="*/ 1727576 h 1930776"/>
              <a:gd name="connsiteX5" fmla="*/ 228600 w 1257300"/>
              <a:gd name="connsiteY5" fmla="*/ 1930776 h 1930776"/>
              <a:gd name="connsiteX6" fmla="*/ 1244600 w 1257300"/>
              <a:gd name="connsiteY6" fmla="*/ 1911726 h 1930776"/>
              <a:gd name="connsiteX7" fmla="*/ 1238250 w 1257300"/>
              <a:gd name="connsiteY7" fmla="*/ 1600576 h 1930776"/>
              <a:gd name="connsiteX8" fmla="*/ 1085850 w 1257300"/>
              <a:gd name="connsiteY8" fmla="*/ 1600576 h 1930776"/>
              <a:gd name="connsiteX9" fmla="*/ 977900 w 1257300"/>
              <a:gd name="connsiteY9" fmla="*/ 1683126 h 1930776"/>
              <a:gd name="connsiteX10" fmla="*/ 590550 w 1257300"/>
              <a:gd name="connsiteY10" fmla="*/ 1683126 h 1930776"/>
              <a:gd name="connsiteX11" fmla="*/ 1257300 w 1257300"/>
              <a:gd name="connsiteY11" fmla="*/ 730626 h 1930776"/>
              <a:gd name="connsiteX12" fmla="*/ 603250 w 1257300"/>
              <a:gd name="connsiteY12" fmla="*/ 376 h 1930776"/>
              <a:gd name="connsiteX13" fmla="*/ 0 w 1257300"/>
              <a:gd name="connsiteY13" fmla="*/ 730626 h 1930776"/>
              <a:gd name="connsiteX0" fmla="*/ 0 w 1257300"/>
              <a:gd name="connsiteY0" fmla="*/ 730626 h 1943476"/>
              <a:gd name="connsiteX1" fmla="*/ 260350 w 1257300"/>
              <a:gd name="connsiteY1" fmla="*/ 730626 h 1943476"/>
              <a:gd name="connsiteX2" fmla="*/ 603250 w 1257300"/>
              <a:gd name="connsiteY2" fmla="*/ 279776 h 1943476"/>
              <a:gd name="connsiteX3" fmla="*/ 996950 w 1257300"/>
              <a:gd name="connsiteY3" fmla="*/ 648076 h 1943476"/>
              <a:gd name="connsiteX4" fmla="*/ 63500 w 1257300"/>
              <a:gd name="connsiteY4" fmla="*/ 1727576 h 1943476"/>
              <a:gd name="connsiteX5" fmla="*/ 63500 w 1257300"/>
              <a:gd name="connsiteY5" fmla="*/ 1943476 h 1943476"/>
              <a:gd name="connsiteX6" fmla="*/ 1244600 w 1257300"/>
              <a:gd name="connsiteY6" fmla="*/ 1911726 h 1943476"/>
              <a:gd name="connsiteX7" fmla="*/ 1238250 w 1257300"/>
              <a:gd name="connsiteY7" fmla="*/ 1600576 h 1943476"/>
              <a:gd name="connsiteX8" fmla="*/ 1085850 w 1257300"/>
              <a:gd name="connsiteY8" fmla="*/ 1600576 h 1943476"/>
              <a:gd name="connsiteX9" fmla="*/ 977900 w 1257300"/>
              <a:gd name="connsiteY9" fmla="*/ 1683126 h 1943476"/>
              <a:gd name="connsiteX10" fmla="*/ 590550 w 1257300"/>
              <a:gd name="connsiteY10" fmla="*/ 1683126 h 1943476"/>
              <a:gd name="connsiteX11" fmla="*/ 1257300 w 1257300"/>
              <a:gd name="connsiteY11" fmla="*/ 730626 h 1943476"/>
              <a:gd name="connsiteX12" fmla="*/ 603250 w 1257300"/>
              <a:gd name="connsiteY12" fmla="*/ 376 h 1943476"/>
              <a:gd name="connsiteX13" fmla="*/ 0 w 1257300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2768" h="1943476">
                <a:moveTo>
                  <a:pt x="0" y="730626"/>
                </a:moveTo>
                <a:lnTo>
                  <a:pt x="260350" y="730626"/>
                </a:lnTo>
                <a:cubicBezTo>
                  <a:pt x="247650" y="292476"/>
                  <a:pt x="429683" y="293534"/>
                  <a:pt x="603250" y="279776"/>
                </a:cubicBezTo>
                <a:cubicBezTo>
                  <a:pt x="776817" y="266018"/>
                  <a:pt x="1029758" y="355976"/>
                  <a:pt x="996950" y="648076"/>
                </a:cubicBezTo>
                <a:cubicBezTo>
                  <a:pt x="964142" y="940176"/>
                  <a:pt x="313267" y="1393143"/>
                  <a:pt x="63500" y="1727576"/>
                </a:cubicBezTo>
                <a:lnTo>
                  <a:pt x="63500" y="1943476"/>
                </a:lnTo>
                <a:lnTo>
                  <a:pt x="1244600" y="1911726"/>
                </a:lnTo>
                <a:lnTo>
                  <a:pt x="1238250" y="1600576"/>
                </a:lnTo>
                <a:lnTo>
                  <a:pt x="1085850" y="1600576"/>
                </a:lnTo>
                <a:lnTo>
                  <a:pt x="977900" y="1683126"/>
                </a:lnTo>
                <a:cubicBezTo>
                  <a:pt x="795867" y="1683126"/>
                  <a:pt x="607483" y="1708526"/>
                  <a:pt x="431800" y="1683126"/>
                </a:cubicBezTo>
                <a:cubicBezTo>
                  <a:pt x="742950" y="1365626"/>
                  <a:pt x="1228725" y="1055534"/>
                  <a:pt x="1257300" y="730626"/>
                </a:cubicBezTo>
                <a:cubicBezTo>
                  <a:pt x="1285875" y="405718"/>
                  <a:pt x="1221317" y="15193"/>
                  <a:pt x="603250" y="376"/>
                </a:cubicBezTo>
                <a:cubicBezTo>
                  <a:pt x="-14817" y="-14441"/>
                  <a:pt x="48683" y="411009"/>
                  <a:pt x="0" y="730626"/>
                </a:cubicBezTo>
                <a:close/>
              </a:path>
            </a:pathLst>
          </a:cu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2201863" y="2865438"/>
            <a:ext cx="339725" cy="703262"/>
          </a:xfrm>
          <a:custGeom>
            <a:avLst/>
            <a:gdLst>
              <a:gd name="connsiteX0" fmla="*/ 0 w 1120140"/>
              <a:gd name="connsiteY0" fmla="*/ 0 h 2164080"/>
              <a:gd name="connsiteX1" fmla="*/ 0 w 1120140"/>
              <a:gd name="connsiteY1" fmla="*/ 236220 h 2164080"/>
              <a:gd name="connsiteX2" fmla="*/ 967740 w 1120140"/>
              <a:gd name="connsiteY2" fmla="*/ 236220 h 2164080"/>
              <a:gd name="connsiteX3" fmla="*/ 45720 w 1120140"/>
              <a:gd name="connsiteY3" fmla="*/ 861060 h 2164080"/>
              <a:gd name="connsiteX4" fmla="*/ 45720 w 1120140"/>
              <a:gd name="connsiteY4" fmla="*/ 1043940 h 2164080"/>
              <a:gd name="connsiteX5" fmla="*/ 792480 w 1120140"/>
              <a:gd name="connsiteY5" fmla="*/ 1043940 h 2164080"/>
              <a:gd name="connsiteX6" fmla="*/ 60960 w 1120140"/>
              <a:gd name="connsiteY6" fmla="*/ 2049780 h 2164080"/>
              <a:gd name="connsiteX7" fmla="*/ 274320 w 1120140"/>
              <a:gd name="connsiteY7" fmla="*/ 2164080 h 2164080"/>
              <a:gd name="connsiteX8" fmla="*/ 1013460 w 1120140"/>
              <a:gd name="connsiteY8" fmla="*/ 1112520 h 2164080"/>
              <a:gd name="connsiteX9" fmla="*/ 1013460 w 1120140"/>
              <a:gd name="connsiteY9" fmla="*/ 883920 h 2164080"/>
              <a:gd name="connsiteX10" fmla="*/ 381000 w 1120140"/>
              <a:gd name="connsiteY10" fmla="*/ 883920 h 2164080"/>
              <a:gd name="connsiteX11" fmla="*/ 1120140 w 1120140"/>
              <a:gd name="connsiteY11" fmla="*/ 335280 h 2164080"/>
              <a:gd name="connsiteX12" fmla="*/ 1120140 w 1120140"/>
              <a:gd name="connsiteY12" fmla="*/ 7620 h 2164080"/>
              <a:gd name="connsiteX13" fmla="*/ 0 w 1120140"/>
              <a:gd name="connsiteY13" fmla="*/ 0 h 2164080"/>
              <a:gd name="connsiteX0" fmla="*/ 0 w 1120140"/>
              <a:gd name="connsiteY0" fmla="*/ 0 h 2164080"/>
              <a:gd name="connsiteX1" fmla="*/ 0 w 1120140"/>
              <a:gd name="connsiteY1" fmla="*/ 236220 h 2164080"/>
              <a:gd name="connsiteX2" fmla="*/ 922020 w 1120140"/>
              <a:gd name="connsiteY2" fmla="*/ 236220 h 2164080"/>
              <a:gd name="connsiteX3" fmla="*/ 45720 w 1120140"/>
              <a:gd name="connsiteY3" fmla="*/ 861060 h 2164080"/>
              <a:gd name="connsiteX4" fmla="*/ 45720 w 1120140"/>
              <a:gd name="connsiteY4" fmla="*/ 1043940 h 2164080"/>
              <a:gd name="connsiteX5" fmla="*/ 792480 w 1120140"/>
              <a:gd name="connsiteY5" fmla="*/ 1043940 h 2164080"/>
              <a:gd name="connsiteX6" fmla="*/ 60960 w 1120140"/>
              <a:gd name="connsiteY6" fmla="*/ 2049780 h 2164080"/>
              <a:gd name="connsiteX7" fmla="*/ 274320 w 1120140"/>
              <a:gd name="connsiteY7" fmla="*/ 2164080 h 2164080"/>
              <a:gd name="connsiteX8" fmla="*/ 1013460 w 1120140"/>
              <a:gd name="connsiteY8" fmla="*/ 1112520 h 2164080"/>
              <a:gd name="connsiteX9" fmla="*/ 1013460 w 1120140"/>
              <a:gd name="connsiteY9" fmla="*/ 883920 h 2164080"/>
              <a:gd name="connsiteX10" fmla="*/ 381000 w 1120140"/>
              <a:gd name="connsiteY10" fmla="*/ 883920 h 2164080"/>
              <a:gd name="connsiteX11" fmla="*/ 1120140 w 1120140"/>
              <a:gd name="connsiteY11" fmla="*/ 335280 h 2164080"/>
              <a:gd name="connsiteX12" fmla="*/ 1120140 w 1120140"/>
              <a:gd name="connsiteY12" fmla="*/ 7620 h 2164080"/>
              <a:gd name="connsiteX13" fmla="*/ 0 w 1120140"/>
              <a:gd name="connsiteY13" fmla="*/ 0 h 2164080"/>
              <a:gd name="connsiteX0" fmla="*/ 7620 w 1127760"/>
              <a:gd name="connsiteY0" fmla="*/ 0 h 2164080"/>
              <a:gd name="connsiteX1" fmla="*/ 0 w 1127760"/>
              <a:gd name="connsiteY1" fmla="*/ 213360 h 2164080"/>
              <a:gd name="connsiteX2" fmla="*/ 929640 w 1127760"/>
              <a:gd name="connsiteY2" fmla="*/ 236220 h 2164080"/>
              <a:gd name="connsiteX3" fmla="*/ 53340 w 1127760"/>
              <a:gd name="connsiteY3" fmla="*/ 861060 h 2164080"/>
              <a:gd name="connsiteX4" fmla="*/ 53340 w 1127760"/>
              <a:gd name="connsiteY4" fmla="*/ 1043940 h 2164080"/>
              <a:gd name="connsiteX5" fmla="*/ 800100 w 1127760"/>
              <a:gd name="connsiteY5" fmla="*/ 1043940 h 2164080"/>
              <a:gd name="connsiteX6" fmla="*/ 68580 w 1127760"/>
              <a:gd name="connsiteY6" fmla="*/ 2049780 h 2164080"/>
              <a:gd name="connsiteX7" fmla="*/ 281940 w 1127760"/>
              <a:gd name="connsiteY7" fmla="*/ 2164080 h 2164080"/>
              <a:gd name="connsiteX8" fmla="*/ 1021080 w 1127760"/>
              <a:gd name="connsiteY8" fmla="*/ 1112520 h 2164080"/>
              <a:gd name="connsiteX9" fmla="*/ 1021080 w 1127760"/>
              <a:gd name="connsiteY9" fmla="*/ 883920 h 2164080"/>
              <a:gd name="connsiteX10" fmla="*/ 388620 w 1127760"/>
              <a:gd name="connsiteY10" fmla="*/ 883920 h 2164080"/>
              <a:gd name="connsiteX11" fmla="*/ 1127760 w 1127760"/>
              <a:gd name="connsiteY11" fmla="*/ 335280 h 2164080"/>
              <a:gd name="connsiteX12" fmla="*/ 1127760 w 1127760"/>
              <a:gd name="connsiteY12" fmla="*/ 7620 h 2164080"/>
              <a:gd name="connsiteX13" fmla="*/ 7620 w 1127760"/>
              <a:gd name="connsiteY13" fmla="*/ 0 h 2164080"/>
              <a:gd name="connsiteX0" fmla="*/ 7620 w 1127760"/>
              <a:gd name="connsiteY0" fmla="*/ 0 h 2164080"/>
              <a:gd name="connsiteX1" fmla="*/ 0 w 1127760"/>
              <a:gd name="connsiteY1" fmla="*/ 213360 h 2164080"/>
              <a:gd name="connsiteX2" fmla="*/ 914400 w 1127760"/>
              <a:gd name="connsiteY2" fmla="*/ 190500 h 2164080"/>
              <a:gd name="connsiteX3" fmla="*/ 53340 w 1127760"/>
              <a:gd name="connsiteY3" fmla="*/ 861060 h 2164080"/>
              <a:gd name="connsiteX4" fmla="*/ 53340 w 1127760"/>
              <a:gd name="connsiteY4" fmla="*/ 1043940 h 2164080"/>
              <a:gd name="connsiteX5" fmla="*/ 800100 w 1127760"/>
              <a:gd name="connsiteY5" fmla="*/ 1043940 h 2164080"/>
              <a:gd name="connsiteX6" fmla="*/ 68580 w 1127760"/>
              <a:gd name="connsiteY6" fmla="*/ 2049780 h 2164080"/>
              <a:gd name="connsiteX7" fmla="*/ 281940 w 1127760"/>
              <a:gd name="connsiteY7" fmla="*/ 2164080 h 2164080"/>
              <a:gd name="connsiteX8" fmla="*/ 1021080 w 1127760"/>
              <a:gd name="connsiteY8" fmla="*/ 1112520 h 2164080"/>
              <a:gd name="connsiteX9" fmla="*/ 1021080 w 1127760"/>
              <a:gd name="connsiteY9" fmla="*/ 883920 h 2164080"/>
              <a:gd name="connsiteX10" fmla="*/ 388620 w 1127760"/>
              <a:gd name="connsiteY10" fmla="*/ 883920 h 2164080"/>
              <a:gd name="connsiteX11" fmla="*/ 1127760 w 1127760"/>
              <a:gd name="connsiteY11" fmla="*/ 335280 h 2164080"/>
              <a:gd name="connsiteX12" fmla="*/ 1127760 w 1127760"/>
              <a:gd name="connsiteY12" fmla="*/ 7620 h 2164080"/>
              <a:gd name="connsiteX13" fmla="*/ 7620 w 112776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215655"/>
              <a:gd name="connsiteY0" fmla="*/ 0 h 2164080"/>
              <a:gd name="connsiteX1" fmla="*/ 0 w 1215655"/>
              <a:gd name="connsiteY1" fmla="*/ 213360 h 2164080"/>
              <a:gd name="connsiteX2" fmla="*/ 914400 w 1215655"/>
              <a:gd name="connsiteY2" fmla="*/ 190500 h 2164080"/>
              <a:gd name="connsiteX3" fmla="*/ 53340 w 1215655"/>
              <a:gd name="connsiteY3" fmla="*/ 861060 h 2164080"/>
              <a:gd name="connsiteX4" fmla="*/ 53340 w 1215655"/>
              <a:gd name="connsiteY4" fmla="*/ 1043940 h 2164080"/>
              <a:gd name="connsiteX5" fmla="*/ 800100 w 1215655"/>
              <a:gd name="connsiteY5" fmla="*/ 1043940 h 2164080"/>
              <a:gd name="connsiteX6" fmla="*/ 68580 w 1215655"/>
              <a:gd name="connsiteY6" fmla="*/ 2049780 h 2164080"/>
              <a:gd name="connsiteX7" fmla="*/ 281940 w 1215655"/>
              <a:gd name="connsiteY7" fmla="*/ 2164080 h 2164080"/>
              <a:gd name="connsiteX8" fmla="*/ 1021080 w 1215655"/>
              <a:gd name="connsiteY8" fmla="*/ 1112520 h 2164080"/>
              <a:gd name="connsiteX9" fmla="*/ 1196340 w 1215655"/>
              <a:gd name="connsiteY9" fmla="*/ 883920 h 2164080"/>
              <a:gd name="connsiteX10" fmla="*/ 388620 w 1215655"/>
              <a:gd name="connsiteY10" fmla="*/ 883920 h 2164080"/>
              <a:gd name="connsiteX11" fmla="*/ 1127760 w 1215655"/>
              <a:gd name="connsiteY11" fmla="*/ 335280 h 2164080"/>
              <a:gd name="connsiteX12" fmla="*/ 1127760 w 1215655"/>
              <a:gd name="connsiteY12" fmla="*/ 7620 h 2164080"/>
              <a:gd name="connsiteX13" fmla="*/ 7620 w 1215655"/>
              <a:gd name="connsiteY13" fmla="*/ 0 h 2164080"/>
              <a:gd name="connsiteX0" fmla="*/ 7620 w 1230438"/>
              <a:gd name="connsiteY0" fmla="*/ 0 h 2164080"/>
              <a:gd name="connsiteX1" fmla="*/ 0 w 1230438"/>
              <a:gd name="connsiteY1" fmla="*/ 213360 h 2164080"/>
              <a:gd name="connsiteX2" fmla="*/ 914400 w 1230438"/>
              <a:gd name="connsiteY2" fmla="*/ 190500 h 2164080"/>
              <a:gd name="connsiteX3" fmla="*/ 53340 w 1230438"/>
              <a:gd name="connsiteY3" fmla="*/ 861060 h 2164080"/>
              <a:gd name="connsiteX4" fmla="*/ 53340 w 1230438"/>
              <a:gd name="connsiteY4" fmla="*/ 1043940 h 2164080"/>
              <a:gd name="connsiteX5" fmla="*/ 800100 w 1230438"/>
              <a:gd name="connsiteY5" fmla="*/ 1043940 h 2164080"/>
              <a:gd name="connsiteX6" fmla="*/ 68580 w 1230438"/>
              <a:gd name="connsiteY6" fmla="*/ 2049780 h 2164080"/>
              <a:gd name="connsiteX7" fmla="*/ 281940 w 1230438"/>
              <a:gd name="connsiteY7" fmla="*/ 2164080 h 2164080"/>
              <a:gd name="connsiteX8" fmla="*/ 1143000 w 1230438"/>
              <a:gd name="connsiteY8" fmla="*/ 1127760 h 2164080"/>
              <a:gd name="connsiteX9" fmla="*/ 1196340 w 1230438"/>
              <a:gd name="connsiteY9" fmla="*/ 883920 h 2164080"/>
              <a:gd name="connsiteX10" fmla="*/ 388620 w 1230438"/>
              <a:gd name="connsiteY10" fmla="*/ 883920 h 2164080"/>
              <a:gd name="connsiteX11" fmla="*/ 1127760 w 1230438"/>
              <a:gd name="connsiteY11" fmla="*/ 335280 h 2164080"/>
              <a:gd name="connsiteX12" fmla="*/ 1127760 w 1230438"/>
              <a:gd name="connsiteY12" fmla="*/ 7620 h 2164080"/>
              <a:gd name="connsiteX13" fmla="*/ 7620 w 1230438"/>
              <a:gd name="connsiteY13" fmla="*/ 0 h 2164080"/>
              <a:gd name="connsiteX0" fmla="*/ 7620 w 1230438"/>
              <a:gd name="connsiteY0" fmla="*/ 0 h 2164080"/>
              <a:gd name="connsiteX1" fmla="*/ 0 w 1230438"/>
              <a:gd name="connsiteY1" fmla="*/ 213360 h 2164080"/>
              <a:gd name="connsiteX2" fmla="*/ 914400 w 1230438"/>
              <a:gd name="connsiteY2" fmla="*/ 190500 h 2164080"/>
              <a:gd name="connsiteX3" fmla="*/ 53340 w 1230438"/>
              <a:gd name="connsiteY3" fmla="*/ 861060 h 2164080"/>
              <a:gd name="connsiteX4" fmla="*/ 53340 w 1230438"/>
              <a:gd name="connsiteY4" fmla="*/ 1043940 h 2164080"/>
              <a:gd name="connsiteX5" fmla="*/ 998220 w 1230438"/>
              <a:gd name="connsiteY5" fmla="*/ 1059180 h 2164080"/>
              <a:gd name="connsiteX6" fmla="*/ 68580 w 1230438"/>
              <a:gd name="connsiteY6" fmla="*/ 2049780 h 2164080"/>
              <a:gd name="connsiteX7" fmla="*/ 281940 w 1230438"/>
              <a:gd name="connsiteY7" fmla="*/ 2164080 h 2164080"/>
              <a:gd name="connsiteX8" fmla="*/ 1143000 w 1230438"/>
              <a:gd name="connsiteY8" fmla="*/ 1127760 h 2164080"/>
              <a:gd name="connsiteX9" fmla="*/ 1196340 w 1230438"/>
              <a:gd name="connsiteY9" fmla="*/ 883920 h 2164080"/>
              <a:gd name="connsiteX10" fmla="*/ 388620 w 1230438"/>
              <a:gd name="connsiteY10" fmla="*/ 883920 h 2164080"/>
              <a:gd name="connsiteX11" fmla="*/ 1127760 w 1230438"/>
              <a:gd name="connsiteY11" fmla="*/ 335280 h 2164080"/>
              <a:gd name="connsiteX12" fmla="*/ 1127760 w 1230438"/>
              <a:gd name="connsiteY12" fmla="*/ 7620 h 2164080"/>
              <a:gd name="connsiteX13" fmla="*/ 7620 w 1230438"/>
              <a:gd name="connsiteY13" fmla="*/ 0 h 2164080"/>
              <a:gd name="connsiteX0" fmla="*/ 7620 w 1247239"/>
              <a:gd name="connsiteY0" fmla="*/ 0 h 2164080"/>
              <a:gd name="connsiteX1" fmla="*/ 0 w 1247239"/>
              <a:gd name="connsiteY1" fmla="*/ 213360 h 2164080"/>
              <a:gd name="connsiteX2" fmla="*/ 914400 w 1247239"/>
              <a:gd name="connsiteY2" fmla="*/ 190500 h 2164080"/>
              <a:gd name="connsiteX3" fmla="*/ 53340 w 1247239"/>
              <a:gd name="connsiteY3" fmla="*/ 861060 h 2164080"/>
              <a:gd name="connsiteX4" fmla="*/ 53340 w 1247239"/>
              <a:gd name="connsiteY4" fmla="*/ 1043940 h 2164080"/>
              <a:gd name="connsiteX5" fmla="*/ 998220 w 1247239"/>
              <a:gd name="connsiteY5" fmla="*/ 1059180 h 2164080"/>
              <a:gd name="connsiteX6" fmla="*/ 68580 w 1247239"/>
              <a:gd name="connsiteY6" fmla="*/ 2049780 h 2164080"/>
              <a:gd name="connsiteX7" fmla="*/ 281940 w 1247239"/>
              <a:gd name="connsiteY7" fmla="*/ 2164080 h 2164080"/>
              <a:gd name="connsiteX8" fmla="*/ 1199583 w 1247239"/>
              <a:gd name="connsiteY8" fmla="*/ 1596454 h 2164080"/>
              <a:gd name="connsiteX9" fmla="*/ 1196340 w 1247239"/>
              <a:gd name="connsiteY9" fmla="*/ 883920 h 2164080"/>
              <a:gd name="connsiteX10" fmla="*/ 388620 w 1247239"/>
              <a:gd name="connsiteY10" fmla="*/ 883920 h 2164080"/>
              <a:gd name="connsiteX11" fmla="*/ 1127760 w 1247239"/>
              <a:gd name="connsiteY11" fmla="*/ 335280 h 2164080"/>
              <a:gd name="connsiteX12" fmla="*/ 1127760 w 1247239"/>
              <a:gd name="connsiteY12" fmla="*/ 7620 h 2164080"/>
              <a:gd name="connsiteX13" fmla="*/ 7620 w 1247239"/>
              <a:gd name="connsiteY13" fmla="*/ 0 h 2164080"/>
              <a:gd name="connsiteX0" fmla="*/ 7620 w 1247239"/>
              <a:gd name="connsiteY0" fmla="*/ 0 h 2164080"/>
              <a:gd name="connsiteX1" fmla="*/ 0 w 1247239"/>
              <a:gd name="connsiteY1" fmla="*/ 213360 h 2164080"/>
              <a:gd name="connsiteX2" fmla="*/ 914400 w 1247239"/>
              <a:gd name="connsiteY2" fmla="*/ 190500 h 2164080"/>
              <a:gd name="connsiteX3" fmla="*/ 53340 w 1247239"/>
              <a:gd name="connsiteY3" fmla="*/ 861060 h 2164080"/>
              <a:gd name="connsiteX4" fmla="*/ 53340 w 1247239"/>
              <a:gd name="connsiteY4" fmla="*/ 1043940 h 2164080"/>
              <a:gd name="connsiteX5" fmla="*/ 998220 w 1247239"/>
              <a:gd name="connsiteY5" fmla="*/ 1059180 h 2164080"/>
              <a:gd name="connsiteX6" fmla="*/ 742492 w 1247239"/>
              <a:gd name="connsiteY6" fmla="*/ 1327043 h 2164080"/>
              <a:gd name="connsiteX7" fmla="*/ 68580 w 1247239"/>
              <a:gd name="connsiteY7" fmla="*/ 2049780 h 2164080"/>
              <a:gd name="connsiteX8" fmla="*/ 281940 w 1247239"/>
              <a:gd name="connsiteY8" fmla="*/ 2164080 h 2164080"/>
              <a:gd name="connsiteX9" fmla="*/ 1199583 w 1247239"/>
              <a:gd name="connsiteY9" fmla="*/ 1596454 h 2164080"/>
              <a:gd name="connsiteX10" fmla="*/ 1196340 w 1247239"/>
              <a:gd name="connsiteY10" fmla="*/ 883920 h 2164080"/>
              <a:gd name="connsiteX11" fmla="*/ 388620 w 1247239"/>
              <a:gd name="connsiteY11" fmla="*/ 883920 h 2164080"/>
              <a:gd name="connsiteX12" fmla="*/ 1127760 w 1247239"/>
              <a:gd name="connsiteY12" fmla="*/ 335280 h 2164080"/>
              <a:gd name="connsiteX13" fmla="*/ 1127760 w 1247239"/>
              <a:gd name="connsiteY13" fmla="*/ 7620 h 2164080"/>
              <a:gd name="connsiteX14" fmla="*/ 7620 w 1247239"/>
              <a:gd name="connsiteY14" fmla="*/ 0 h 2164080"/>
              <a:gd name="connsiteX0" fmla="*/ 7620 w 1247239"/>
              <a:gd name="connsiteY0" fmla="*/ 0 h 2164080"/>
              <a:gd name="connsiteX1" fmla="*/ 0 w 1247239"/>
              <a:gd name="connsiteY1" fmla="*/ 213360 h 2164080"/>
              <a:gd name="connsiteX2" fmla="*/ 914400 w 1247239"/>
              <a:gd name="connsiteY2" fmla="*/ 190500 h 2164080"/>
              <a:gd name="connsiteX3" fmla="*/ 53340 w 1247239"/>
              <a:gd name="connsiteY3" fmla="*/ 861060 h 2164080"/>
              <a:gd name="connsiteX4" fmla="*/ 53340 w 1247239"/>
              <a:gd name="connsiteY4" fmla="*/ 1043940 h 2164080"/>
              <a:gd name="connsiteX5" fmla="*/ 998220 w 1247239"/>
              <a:gd name="connsiteY5" fmla="*/ 1059180 h 2164080"/>
              <a:gd name="connsiteX6" fmla="*/ 1009256 w 1247239"/>
              <a:gd name="connsiteY6" fmla="*/ 1544886 h 2164080"/>
              <a:gd name="connsiteX7" fmla="*/ 68580 w 1247239"/>
              <a:gd name="connsiteY7" fmla="*/ 2049780 h 2164080"/>
              <a:gd name="connsiteX8" fmla="*/ 281940 w 1247239"/>
              <a:gd name="connsiteY8" fmla="*/ 2164080 h 2164080"/>
              <a:gd name="connsiteX9" fmla="*/ 1199583 w 1247239"/>
              <a:gd name="connsiteY9" fmla="*/ 1596454 h 2164080"/>
              <a:gd name="connsiteX10" fmla="*/ 1196340 w 1247239"/>
              <a:gd name="connsiteY10" fmla="*/ 883920 h 2164080"/>
              <a:gd name="connsiteX11" fmla="*/ 388620 w 1247239"/>
              <a:gd name="connsiteY11" fmla="*/ 883920 h 2164080"/>
              <a:gd name="connsiteX12" fmla="*/ 1127760 w 1247239"/>
              <a:gd name="connsiteY12" fmla="*/ 335280 h 2164080"/>
              <a:gd name="connsiteX13" fmla="*/ 1127760 w 1247239"/>
              <a:gd name="connsiteY13" fmla="*/ 7620 h 2164080"/>
              <a:gd name="connsiteX14" fmla="*/ 7620 w 1247239"/>
              <a:gd name="connsiteY14" fmla="*/ 0 h 2164080"/>
              <a:gd name="connsiteX0" fmla="*/ 7620 w 1238457"/>
              <a:gd name="connsiteY0" fmla="*/ 0 h 2164080"/>
              <a:gd name="connsiteX1" fmla="*/ 0 w 1238457"/>
              <a:gd name="connsiteY1" fmla="*/ 213360 h 2164080"/>
              <a:gd name="connsiteX2" fmla="*/ 914400 w 1238457"/>
              <a:gd name="connsiteY2" fmla="*/ 190500 h 2164080"/>
              <a:gd name="connsiteX3" fmla="*/ 53340 w 1238457"/>
              <a:gd name="connsiteY3" fmla="*/ 861060 h 2164080"/>
              <a:gd name="connsiteX4" fmla="*/ 53340 w 1238457"/>
              <a:gd name="connsiteY4" fmla="*/ 1043940 h 2164080"/>
              <a:gd name="connsiteX5" fmla="*/ 998220 w 1238457"/>
              <a:gd name="connsiteY5" fmla="*/ 1059180 h 2164080"/>
              <a:gd name="connsiteX6" fmla="*/ 1009256 w 1238457"/>
              <a:gd name="connsiteY6" fmla="*/ 1544886 h 2164080"/>
              <a:gd name="connsiteX7" fmla="*/ 68580 w 1238457"/>
              <a:gd name="connsiteY7" fmla="*/ 2049780 h 2164080"/>
              <a:gd name="connsiteX8" fmla="*/ 281940 w 1238457"/>
              <a:gd name="connsiteY8" fmla="*/ 2164080 h 2164080"/>
              <a:gd name="connsiteX9" fmla="*/ 1199583 w 1238457"/>
              <a:gd name="connsiteY9" fmla="*/ 1596454 h 2164080"/>
              <a:gd name="connsiteX10" fmla="*/ 1180175 w 1238457"/>
              <a:gd name="connsiteY10" fmla="*/ 936731 h 2164080"/>
              <a:gd name="connsiteX11" fmla="*/ 388620 w 1238457"/>
              <a:gd name="connsiteY11" fmla="*/ 883920 h 2164080"/>
              <a:gd name="connsiteX12" fmla="*/ 1127760 w 1238457"/>
              <a:gd name="connsiteY12" fmla="*/ 335280 h 2164080"/>
              <a:gd name="connsiteX13" fmla="*/ 1127760 w 1238457"/>
              <a:gd name="connsiteY13" fmla="*/ 7620 h 2164080"/>
              <a:gd name="connsiteX14" fmla="*/ 7620 w 1238457"/>
              <a:gd name="connsiteY14" fmla="*/ 0 h 2164080"/>
              <a:gd name="connsiteX0" fmla="*/ 7620 w 1238457"/>
              <a:gd name="connsiteY0" fmla="*/ 0 h 2164080"/>
              <a:gd name="connsiteX1" fmla="*/ 0 w 1238457"/>
              <a:gd name="connsiteY1" fmla="*/ 213360 h 2164080"/>
              <a:gd name="connsiteX2" fmla="*/ 914400 w 1238457"/>
              <a:gd name="connsiteY2" fmla="*/ 190500 h 2164080"/>
              <a:gd name="connsiteX3" fmla="*/ 53340 w 1238457"/>
              <a:gd name="connsiteY3" fmla="*/ 861060 h 2164080"/>
              <a:gd name="connsiteX4" fmla="*/ 53340 w 1238457"/>
              <a:gd name="connsiteY4" fmla="*/ 1043940 h 2164080"/>
              <a:gd name="connsiteX5" fmla="*/ 982054 w 1238457"/>
              <a:gd name="connsiteY5" fmla="*/ 1118593 h 2164080"/>
              <a:gd name="connsiteX6" fmla="*/ 1009256 w 1238457"/>
              <a:gd name="connsiteY6" fmla="*/ 1544886 h 2164080"/>
              <a:gd name="connsiteX7" fmla="*/ 68580 w 1238457"/>
              <a:gd name="connsiteY7" fmla="*/ 2049780 h 2164080"/>
              <a:gd name="connsiteX8" fmla="*/ 281940 w 1238457"/>
              <a:gd name="connsiteY8" fmla="*/ 2164080 h 2164080"/>
              <a:gd name="connsiteX9" fmla="*/ 1199583 w 1238457"/>
              <a:gd name="connsiteY9" fmla="*/ 1596454 h 2164080"/>
              <a:gd name="connsiteX10" fmla="*/ 1180175 w 1238457"/>
              <a:gd name="connsiteY10" fmla="*/ 936731 h 2164080"/>
              <a:gd name="connsiteX11" fmla="*/ 388620 w 1238457"/>
              <a:gd name="connsiteY11" fmla="*/ 883920 h 2164080"/>
              <a:gd name="connsiteX12" fmla="*/ 1127760 w 1238457"/>
              <a:gd name="connsiteY12" fmla="*/ 335280 h 2164080"/>
              <a:gd name="connsiteX13" fmla="*/ 1127760 w 1238457"/>
              <a:gd name="connsiteY13" fmla="*/ 7620 h 2164080"/>
              <a:gd name="connsiteX14" fmla="*/ 7620 w 1238457"/>
              <a:gd name="connsiteY14" fmla="*/ 0 h 2164080"/>
              <a:gd name="connsiteX0" fmla="*/ 7620 w 1209245"/>
              <a:gd name="connsiteY0" fmla="*/ 0 h 2164080"/>
              <a:gd name="connsiteX1" fmla="*/ 0 w 1209245"/>
              <a:gd name="connsiteY1" fmla="*/ 213360 h 2164080"/>
              <a:gd name="connsiteX2" fmla="*/ 914400 w 1209245"/>
              <a:gd name="connsiteY2" fmla="*/ 190500 h 2164080"/>
              <a:gd name="connsiteX3" fmla="*/ 53340 w 1209245"/>
              <a:gd name="connsiteY3" fmla="*/ 861060 h 2164080"/>
              <a:gd name="connsiteX4" fmla="*/ 53340 w 1209245"/>
              <a:gd name="connsiteY4" fmla="*/ 1043940 h 2164080"/>
              <a:gd name="connsiteX5" fmla="*/ 982054 w 1209245"/>
              <a:gd name="connsiteY5" fmla="*/ 1118593 h 2164080"/>
              <a:gd name="connsiteX6" fmla="*/ 1009256 w 1209245"/>
              <a:gd name="connsiteY6" fmla="*/ 1544886 h 2164080"/>
              <a:gd name="connsiteX7" fmla="*/ 68580 w 1209245"/>
              <a:gd name="connsiteY7" fmla="*/ 2049780 h 2164080"/>
              <a:gd name="connsiteX8" fmla="*/ 281940 w 1209245"/>
              <a:gd name="connsiteY8" fmla="*/ 2164080 h 2164080"/>
              <a:gd name="connsiteX9" fmla="*/ 1199583 w 1209245"/>
              <a:gd name="connsiteY9" fmla="*/ 1596454 h 2164080"/>
              <a:gd name="connsiteX10" fmla="*/ 1034666 w 1209245"/>
              <a:gd name="connsiteY10" fmla="*/ 897121 h 2164080"/>
              <a:gd name="connsiteX11" fmla="*/ 388620 w 1209245"/>
              <a:gd name="connsiteY11" fmla="*/ 883920 h 2164080"/>
              <a:gd name="connsiteX12" fmla="*/ 1127760 w 1209245"/>
              <a:gd name="connsiteY12" fmla="*/ 335280 h 2164080"/>
              <a:gd name="connsiteX13" fmla="*/ 1127760 w 1209245"/>
              <a:gd name="connsiteY13" fmla="*/ 7620 h 2164080"/>
              <a:gd name="connsiteX14" fmla="*/ 7620 w 1209245"/>
              <a:gd name="connsiteY14" fmla="*/ 0 h 2164080"/>
              <a:gd name="connsiteX0" fmla="*/ 7620 w 1209245"/>
              <a:gd name="connsiteY0" fmla="*/ 0 h 2164080"/>
              <a:gd name="connsiteX1" fmla="*/ 0 w 1209245"/>
              <a:gd name="connsiteY1" fmla="*/ 213360 h 2164080"/>
              <a:gd name="connsiteX2" fmla="*/ 914400 w 1209245"/>
              <a:gd name="connsiteY2" fmla="*/ 190500 h 2164080"/>
              <a:gd name="connsiteX3" fmla="*/ 53340 w 1209245"/>
              <a:gd name="connsiteY3" fmla="*/ 861060 h 2164080"/>
              <a:gd name="connsiteX4" fmla="*/ 53340 w 1209245"/>
              <a:gd name="connsiteY4" fmla="*/ 1043940 h 2164080"/>
              <a:gd name="connsiteX5" fmla="*/ 933550 w 1209245"/>
              <a:gd name="connsiteY5" fmla="*/ 1026176 h 2164080"/>
              <a:gd name="connsiteX6" fmla="*/ 1009256 w 1209245"/>
              <a:gd name="connsiteY6" fmla="*/ 1544886 h 2164080"/>
              <a:gd name="connsiteX7" fmla="*/ 68580 w 1209245"/>
              <a:gd name="connsiteY7" fmla="*/ 2049780 h 2164080"/>
              <a:gd name="connsiteX8" fmla="*/ 281940 w 1209245"/>
              <a:gd name="connsiteY8" fmla="*/ 2164080 h 2164080"/>
              <a:gd name="connsiteX9" fmla="*/ 1199583 w 1209245"/>
              <a:gd name="connsiteY9" fmla="*/ 1596454 h 2164080"/>
              <a:gd name="connsiteX10" fmla="*/ 1034666 w 1209245"/>
              <a:gd name="connsiteY10" fmla="*/ 897121 h 2164080"/>
              <a:gd name="connsiteX11" fmla="*/ 388620 w 1209245"/>
              <a:gd name="connsiteY11" fmla="*/ 883920 h 2164080"/>
              <a:gd name="connsiteX12" fmla="*/ 1127760 w 1209245"/>
              <a:gd name="connsiteY12" fmla="*/ 335280 h 2164080"/>
              <a:gd name="connsiteX13" fmla="*/ 1127760 w 1209245"/>
              <a:gd name="connsiteY13" fmla="*/ 7620 h 2164080"/>
              <a:gd name="connsiteX14" fmla="*/ 7620 w 1209245"/>
              <a:gd name="connsiteY14" fmla="*/ 0 h 2164080"/>
              <a:gd name="connsiteX0" fmla="*/ 7620 w 1209245"/>
              <a:gd name="connsiteY0" fmla="*/ 0 h 2164080"/>
              <a:gd name="connsiteX1" fmla="*/ 0 w 1209245"/>
              <a:gd name="connsiteY1" fmla="*/ 213360 h 2164080"/>
              <a:gd name="connsiteX2" fmla="*/ 914400 w 1209245"/>
              <a:gd name="connsiteY2" fmla="*/ 190500 h 2164080"/>
              <a:gd name="connsiteX3" fmla="*/ 53340 w 1209245"/>
              <a:gd name="connsiteY3" fmla="*/ 861060 h 2164080"/>
              <a:gd name="connsiteX4" fmla="*/ 53340 w 1209245"/>
              <a:gd name="connsiteY4" fmla="*/ 1043940 h 2164080"/>
              <a:gd name="connsiteX5" fmla="*/ 933550 w 1209245"/>
              <a:gd name="connsiteY5" fmla="*/ 1026176 h 2164080"/>
              <a:gd name="connsiteX6" fmla="*/ 944586 w 1209245"/>
              <a:gd name="connsiteY6" fmla="*/ 1544886 h 2164080"/>
              <a:gd name="connsiteX7" fmla="*/ 68580 w 1209245"/>
              <a:gd name="connsiteY7" fmla="*/ 2049780 h 2164080"/>
              <a:gd name="connsiteX8" fmla="*/ 281940 w 1209245"/>
              <a:gd name="connsiteY8" fmla="*/ 2164080 h 2164080"/>
              <a:gd name="connsiteX9" fmla="*/ 1199583 w 1209245"/>
              <a:gd name="connsiteY9" fmla="*/ 1596454 h 2164080"/>
              <a:gd name="connsiteX10" fmla="*/ 1034666 w 1209245"/>
              <a:gd name="connsiteY10" fmla="*/ 897121 h 2164080"/>
              <a:gd name="connsiteX11" fmla="*/ 388620 w 1209245"/>
              <a:gd name="connsiteY11" fmla="*/ 883920 h 2164080"/>
              <a:gd name="connsiteX12" fmla="*/ 1127760 w 1209245"/>
              <a:gd name="connsiteY12" fmla="*/ 335280 h 2164080"/>
              <a:gd name="connsiteX13" fmla="*/ 1127760 w 1209245"/>
              <a:gd name="connsiteY13" fmla="*/ 7620 h 2164080"/>
              <a:gd name="connsiteX14" fmla="*/ 7620 w 1209245"/>
              <a:gd name="connsiteY14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933550 w 1188720"/>
              <a:gd name="connsiteY5" fmla="*/ 1026176 h 2164080"/>
              <a:gd name="connsiteX6" fmla="*/ 944586 w 1188720"/>
              <a:gd name="connsiteY6" fmla="*/ 1544886 h 2164080"/>
              <a:gd name="connsiteX7" fmla="*/ 68580 w 1188720"/>
              <a:gd name="connsiteY7" fmla="*/ 2049780 h 2164080"/>
              <a:gd name="connsiteX8" fmla="*/ 281940 w 1188720"/>
              <a:gd name="connsiteY8" fmla="*/ 2164080 h 2164080"/>
              <a:gd name="connsiteX9" fmla="*/ 1134913 w 1188720"/>
              <a:gd name="connsiteY9" fmla="*/ 1583253 h 2164080"/>
              <a:gd name="connsiteX10" fmla="*/ 1034666 w 1188720"/>
              <a:gd name="connsiteY10" fmla="*/ 897121 h 2164080"/>
              <a:gd name="connsiteX11" fmla="*/ 388620 w 1188720"/>
              <a:gd name="connsiteY11" fmla="*/ 883920 h 2164080"/>
              <a:gd name="connsiteX12" fmla="*/ 1127760 w 1188720"/>
              <a:gd name="connsiteY12" fmla="*/ 335280 h 2164080"/>
              <a:gd name="connsiteX13" fmla="*/ 1127760 w 1188720"/>
              <a:gd name="connsiteY13" fmla="*/ 7620 h 2164080"/>
              <a:gd name="connsiteX14" fmla="*/ 7620 w 1188720"/>
              <a:gd name="connsiteY14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933550 w 1188720"/>
              <a:gd name="connsiteY5" fmla="*/ 1026176 h 2164080"/>
              <a:gd name="connsiteX6" fmla="*/ 944586 w 1188720"/>
              <a:gd name="connsiteY6" fmla="*/ 1544886 h 2164080"/>
              <a:gd name="connsiteX7" fmla="*/ 68580 w 1188720"/>
              <a:gd name="connsiteY7" fmla="*/ 2049780 h 2164080"/>
              <a:gd name="connsiteX8" fmla="*/ 281940 w 1188720"/>
              <a:gd name="connsiteY8" fmla="*/ 2164080 h 2164080"/>
              <a:gd name="connsiteX9" fmla="*/ 1134913 w 1188720"/>
              <a:gd name="connsiteY9" fmla="*/ 1583253 h 2164080"/>
              <a:gd name="connsiteX10" fmla="*/ 1099336 w 1188720"/>
              <a:gd name="connsiteY10" fmla="*/ 897121 h 2164080"/>
              <a:gd name="connsiteX11" fmla="*/ 388620 w 1188720"/>
              <a:gd name="connsiteY11" fmla="*/ 883920 h 2164080"/>
              <a:gd name="connsiteX12" fmla="*/ 1127760 w 1188720"/>
              <a:gd name="connsiteY12" fmla="*/ 335280 h 2164080"/>
              <a:gd name="connsiteX13" fmla="*/ 1127760 w 1188720"/>
              <a:gd name="connsiteY13" fmla="*/ 7620 h 2164080"/>
              <a:gd name="connsiteX14" fmla="*/ 7620 w 1188720"/>
              <a:gd name="connsiteY14" fmla="*/ 0 h 2164080"/>
              <a:gd name="connsiteX0" fmla="*/ 7620 w 1226290"/>
              <a:gd name="connsiteY0" fmla="*/ 0 h 2164080"/>
              <a:gd name="connsiteX1" fmla="*/ 0 w 1226290"/>
              <a:gd name="connsiteY1" fmla="*/ 213360 h 2164080"/>
              <a:gd name="connsiteX2" fmla="*/ 914400 w 1226290"/>
              <a:gd name="connsiteY2" fmla="*/ 190500 h 2164080"/>
              <a:gd name="connsiteX3" fmla="*/ 53340 w 1226290"/>
              <a:gd name="connsiteY3" fmla="*/ 861060 h 2164080"/>
              <a:gd name="connsiteX4" fmla="*/ 53340 w 1226290"/>
              <a:gd name="connsiteY4" fmla="*/ 1043940 h 2164080"/>
              <a:gd name="connsiteX5" fmla="*/ 933550 w 1226290"/>
              <a:gd name="connsiteY5" fmla="*/ 1026176 h 2164080"/>
              <a:gd name="connsiteX6" fmla="*/ 944586 w 1226290"/>
              <a:gd name="connsiteY6" fmla="*/ 1544886 h 2164080"/>
              <a:gd name="connsiteX7" fmla="*/ 68580 w 1226290"/>
              <a:gd name="connsiteY7" fmla="*/ 2049780 h 2164080"/>
              <a:gd name="connsiteX8" fmla="*/ 281940 w 1226290"/>
              <a:gd name="connsiteY8" fmla="*/ 2164080 h 2164080"/>
              <a:gd name="connsiteX9" fmla="*/ 1134913 w 1226290"/>
              <a:gd name="connsiteY9" fmla="*/ 1583253 h 2164080"/>
              <a:gd name="connsiteX10" fmla="*/ 1099336 w 1226290"/>
              <a:gd name="connsiteY10" fmla="*/ 897121 h 2164080"/>
              <a:gd name="connsiteX11" fmla="*/ 388620 w 1226290"/>
              <a:gd name="connsiteY11" fmla="*/ 883920 h 2164080"/>
              <a:gd name="connsiteX12" fmla="*/ 1127760 w 1226290"/>
              <a:gd name="connsiteY12" fmla="*/ 335280 h 2164080"/>
              <a:gd name="connsiteX13" fmla="*/ 1127760 w 1226290"/>
              <a:gd name="connsiteY13" fmla="*/ 7620 h 2164080"/>
              <a:gd name="connsiteX14" fmla="*/ 7620 w 1226290"/>
              <a:gd name="connsiteY14" fmla="*/ 0 h 2164080"/>
              <a:gd name="connsiteX0" fmla="*/ 7620 w 1277880"/>
              <a:gd name="connsiteY0" fmla="*/ 0 h 2164080"/>
              <a:gd name="connsiteX1" fmla="*/ 0 w 1277880"/>
              <a:gd name="connsiteY1" fmla="*/ 213360 h 2164080"/>
              <a:gd name="connsiteX2" fmla="*/ 914400 w 1277880"/>
              <a:gd name="connsiteY2" fmla="*/ 190500 h 2164080"/>
              <a:gd name="connsiteX3" fmla="*/ 53340 w 1277880"/>
              <a:gd name="connsiteY3" fmla="*/ 861060 h 2164080"/>
              <a:gd name="connsiteX4" fmla="*/ 53340 w 1277880"/>
              <a:gd name="connsiteY4" fmla="*/ 1043940 h 2164080"/>
              <a:gd name="connsiteX5" fmla="*/ 933550 w 1277880"/>
              <a:gd name="connsiteY5" fmla="*/ 1026176 h 2164080"/>
              <a:gd name="connsiteX6" fmla="*/ 944586 w 1277880"/>
              <a:gd name="connsiteY6" fmla="*/ 1544886 h 2164080"/>
              <a:gd name="connsiteX7" fmla="*/ 68580 w 1277880"/>
              <a:gd name="connsiteY7" fmla="*/ 2049780 h 2164080"/>
              <a:gd name="connsiteX8" fmla="*/ 281940 w 1277880"/>
              <a:gd name="connsiteY8" fmla="*/ 2164080 h 2164080"/>
              <a:gd name="connsiteX9" fmla="*/ 1134913 w 1277880"/>
              <a:gd name="connsiteY9" fmla="*/ 1583253 h 2164080"/>
              <a:gd name="connsiteX10" fmla="*/ 1099336 w 1277880"/>
              <a:gd name="connsiteY10" fmla="*/ 897121 h 2164080"/>
              <a:gd name="connsiteX11" fmla="*/ 388620 w 1277880"/>
              <a:gd name="connsiteY11" fmla="*/ 883920 h 2164080"/>
              <a:gd name="connsiteX12" fmla="*/ 1127760 w 1277880"/>
              <a:gd name="connsiteY12" fmla="*/ 335280 h 2164080"/>
              <a:gd name="connsiteX13" fmla="*/ 1127760 w 1277880"/>
              <a:gd name="connsiteY13" fmla="*/ 7620 h 2164080"/>
              <a:gd name="connsiteX14" fmla="*/ 7620 w 1277880"/>
              <a:gd name="connsiteY14" fmla="*/ 0 h 2164080"/>
              <a:gd name="connsiteX0" fmla="*/ 7620 w 1277880"/>
              <a:gd name="connsiteY0" fmla="*/ 0 h 2164080"/>
              <a:gd name="connsiteX1" fmla="*/ 0 w 1277880"/>
              <a:gd name="connsiteY1" fmla="*/ 213360 h 2164080"/>
              <a:gd name="connsiteX2" fmla="*/ 914400 w 1277880"/>
              <a:gd name="connsiteY2" fmla="*/ 190500 h 2164080"/>
              <a:gd name="connsiteX3" fmla="*/ 53340 w 1277880"/>
              <a:gd name="connsiteY3" fmla="*/ 861060 h 2164080"/>
              <a:gd name="connsiteX4" fmla="*/ 53340 w 1277880"/>
              <a:gd name="connsiteY4" fmla="*/ 1043940 h 2164080"/>
              <a:gd name="connsiteX5" fmla="*/ 933550 w 1277880"/>
              <a:gd name="connsiteY5" fmla="*/ 1026176 h 2164080"/>
              <a:gd name="connsiteX6" fmla="*/ 944586 w 1277880"/>
              <a:gd name="connsiteY6" fmla="*/ 1544886 h 2164080"/>
              <a:gd name="connsiteX7" fmla="*/ 68580 w 1277880"/>
              <a:gd name="connsiteY7" fmla="*/ 2049780 h 2164080"/>
              <a:gd name="connsiteX8" fmla="*/ 281940 w 1277880"/>
              <a:gd name="connsiteY8" fmla="*/ 2164080 h 2164080"/>
              <a:gd name="connsiteX9" fmla="*/ 1134913 w 1277880"/>
              <a:gd name="connsiteY9" fmla="*/ 1583253 h 2164080"/>
              <a:gd name="connsiteX10" fmla="*/ 1099336 w 1277880"/>
              <a:gd name="connsiteY10" fmla="*/ 897121 h 2164080"/>
              <a:gd name="connsiteX11" fmla="*/ 388620 w 1277880"/>
              <a:gd name="connsiteY11" fmla="*/ 883920 h 2164080"/>
              <a:gd name="connsiteX12" fmla="*/ 1127760 w 1277880"/>
              <a:gd name="connsiteY12" fmla="*/ 335280 h 2164080"/>
              <a:gd name="connsiteX13" fmla="*/ 1127760 w 1277880"/>
              <a:gd name="connsiteY13" fmla="*/ 7620 h 2164080"/>
              <a:gd name="connsiteX14" fmla="*/ 7620 w 1277880"/>
              <a:gd name="connsiteY14" fmla="*/ 0 h 2164080"/>
              <a:gd name="connsiteX0" fmla="*/ 7620 w 1277880"/>
              <a:gd name="connsiteY0" fmla="*/ 0 h 2164080"/>
              <a:gd name="connsiteX1" fmla="*/ 0 w 1277880"/>
              <a:gd name="connsiteY1" fmla="*/ 213360 h 2164080"/>
              <a:gd name="connsiteX2" fmla="*/ 914400 w 1277880"/>
              <a:gd name="connsiteY2" fmla="*/ 190500 h 2164080"/>
              <a:gd name="connsiteX3" fmla="*/ 53340 w 1277880"/>
              <a:gd name="connsiteY3" fmla="*/ 861060 h 2164080"/>
              <a:gd name="connsiteX4" fmla="*/ 53340 w 1277880"/>
              <a:gd name="connsiteY4" fmla="*/ 1043940 h 2164080"/>
              <a:gd name="connsiteX5" fmla="*/ 933550 w 1277880"/>
              <a:gd name="connsiteY5" fmla="*/ 1026176 h 2164080"/>
              <a:gd name="connsiteX6" fmla="*/ 944586 w 1277880"/>
              <a:gd name="connsiteY6" fmla="*/ 1544886 h 2164080"/>
              <a:gd name="connsiteX7" fmla="*/ 68580 w 1277880"/>
              <a:gd name="connsiteY7" fmla="*/ 2049780 h 2164080"/>
              <a:gd name="connsiteX8" fmla="*/ 281940 w 1277880"/>
              <a:gd name="connsiteY8" fmla="*/ 2164080 h 2164080"/>
              <a:gd name="connsiteX9" fmla="*/ 1134913 w 1277880"/>
              <a:gd name="connsiteY9" fmla="*/ 1583253 h 2164080"/>
              <a:gd name="connsiteX10" fmla="*/ 1099336 w 1277880"/>
              <a:gd name="connsiteY10" fmla="*/ 897121 h 2164080"/>
              <a:gd name="connsiteX11" fmla="*/ 388620 w 1277880"/>
              <a:gd name="connsiteY11" fmla="*/ 883920 h 2164080"/>
              <a:gd name="connsiteX12" fmla="*/ 1127760 w 1277880"/>
              <a:gd name="connsiteY12" fmla="*/ 335280 h 2164080"/>
              <a:gd name="connsiteX13" fmla="*/ 1127760 w 1277880"/>
              <a:gd name="connsiteY13" fmla="*/ 7620 h 2164080"/>
              <a:gd name="connsiteX14" fmla="*/ 7620 w 1277880"/>
              <a:gd name="connsiteY14" fmla="*/ 0 h 2164080"/>
              <a:gd name="connsiteX0" fmla="*/ 7620 w 1277880"/>
              <a:gd name="connsiteY0" fmla="*/ 0 h 2164080"/>
              <a:gd name="connsiteX1" fmla="*/ 0 w 1277880"/>
              <a:gd name="connsiteY1" fmla="*/ 213360 h 2164080"/>
              <a:gd name="connsiteX2" fmla="*/ 914400 w 1277880"/>
              <a:gd name="connsiteY2" fmla="*/ 190500 h 2164080"/>
              <a:gd name="connsiteX3" fmla="*/ 53340 w 1277880"/>
              <a:gd name="connsiteY3" fmla="*/ 861060 h 2164080"/>
              <a:gd name="connsiteX4" fmla="*/ 53340 w 1277880"/>
              <a:gd name="connsiteY4" fmla="*/ 1043940 h 2164080"/>
              <a:gd name="connsiteX5" fmla="*/ 933550 w 1277880"/>
              <a:gd name="connsiteY5" fmla="*/ 1026176 h 2164080"/>
              <a:gd name="connsiteX6" fmla="*/ 912251 w 1277880"/>
              <a:gd name="connsiteY6" fmla="*/ 1531682 h 2164080"/>
              <a:gd name="connsiteX7" fmla="*/ 68580 w 1277880"/>
              <a:gd name="connsiteY7" fmla="*/ 2049780 h 2164080"/>
              <a:gd name="connsiteX8" fmla="*/ 281940 w 1277880"/>
              <a:gd name="connsiteY8" fmla="*/ 2164080 h 2164080"/>
              <a:gd name="connsiteX9" fmla="*/ 1134913 w 1277880"/>
              <a:gd name="connsiteY9" fmla="*/ 1583253 h 2164080"/>
              <a:gd name="connsiteX10" fmla="*/ 1099336 w 1277880"/>
              <a:gd name="connsiteY10" fmla="*/ 897121 h 2164080"/>
              <a:gd name="connsiteX11" fmla="*/ 388620 w 1277880"/>
              <a:gd name="connsiteY11" fmla="*/ 883920 h 2164080"/>
              <a:gd name="connsiteX12" fmla="*/ 1127760 w 1277880"/>
              <a:gd name="connsiteY12" fmla="*/ 335280 h 2164080"/>
              <a:gd name="connsiteX13" fmla="*/ 1127760 w 1277880"/>
              <a:gd name="connsiteY13" fmla="*/ 7620 h 2164080"/>
              <a:gd name="connsiteX14" fmla="*/ 7620 w 1277880"/>
              <a:gd name="connsiteY14" fmla="*/ 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7880" h="2164080">
                <a:moveTo>
                  <a:pt x="7620" y="0"/>
                </a:moveTo>
                <a:lnTo>
                  <a:pt x="0" y="213360"/>
                </a:lnTo>
                <a:lnTo>
                  <a:pt x="914400" y="190500"/>
                </a:lnTo>
                <a:cubicBezTo>
                  <a:pt x="665480" y="459740"/>
                  <a:pt x="340360" y="637540"/>
                  <a:pt x="53340" y="861060"/>
                </a:cubicBezTo>
                <a:cubicBezTo>
                  <a:pt x="7620" y="960120"/>
                  <a:pt x="0" y="960120"/>
                  <a:pt x="53340" y="1043940"/>
                </a:cubicBezTo>
                <a:lnTo>
                  <a:pt x="933550" y="1026176"/>
                </a:lnTo>
                <a:cubicBezTo>
                  <a:pt x="1098905" y="1258489"/>
                  <a:pt x="1086416" y="1246558"/>
                  <a:pt x="912251" y="1531682"/>
                </a:cubicBezTo>
                <a:lnTo>
                  <a:pt x="68580" y="2049780"/>
                </a:lnTo>
                <a:lnTo>
                  <a:pt x="281940" y="2164080"/>
                </a:lnTo>
                <a:lnTo>
                  <a:pt x="1134913" y="1583253"/>
                </a:lnTo>
                <a:cubicBezTo>
                  <a:pt x="1318057" y="1268386"/>
                  <a:pt x="1344832" y="1169363"/>
                  <a:pt x="1099336" y="897121"/>
                </a:cubicBezTo>
                <a:lnTo>
                  <a:pt x="388620" y="883920"/>
                </a:lnTo>
                <a:lnTo>
                  <a:pt x="1127760" y="335280"/>
                </a:lnTo>
                <a:cubicBezTo>
                  <a:pt x="1264920" y="73660"/>
                  <a:pt x="1127760" y="116840"/>
                  <a:pt x="1127760" y="7620"/>
                </a:cubicBezTo>
                <a:lnTo>
                  <a:pt x="7620" y="0"/>
                </a:lnTo>
                <a:close/>
              </a:path>
            </a:pathLst>
          </a:cu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9194800" y="1865313"/>
            <a:ext cx="481013" cy="671512"/>
          </a:xfrm>
          <a:custGeom>
            <a:avLst/>
            <a:gdLst>
              <a:gd name="connsiteX0" fmla="*/ 311150 w 933450"/>
              <a:gd name="connsiteY0" fmla="*/ 0 h 1422400"/>
              <a:gd name="connsiteX1" fmla="*/ 0 w 933450"/>
              <a:gd name="connsiteY1" fmla="*/ 774700 h 1422400"/>
              <a:gd name="connsiteX2" fmla="*/ 431800 w 933450"/>
              <a:gd name="connsiteY2" fmla="*/ 762000 h 1422400"/>
              <a:gd name="connsiteX3" fmla="*/ 323850 w 933450"/>
              <a:gd name="connsiteY3" fmla="*/ 1422400 h 1422400"/>
              <a:gd name="connsiteX4" fmla="*/ 457200 w 933450"/>
              <a:gd name="connsiteY4" fmla="*/ 1422400 h 1422400"/>
              <a:gd name="connsiteX5" fmla="*/ 546100 w 933450"/>
              <a:gd name="connsiteY5" fmla="*/ 768350 h 1422400"/>
              <a:gd name="connsiteX6" fmla="*/ 901700 w 933450"/>
              <a:gd name="connsiteY6" fmla="*/ 762000 h 1422400"/>
              <a:gd name="connsiteX7" fmla="*/ 933450 w 933450"/>
              <a:gd name="connsiteY7" fmla="*/ 660400 h 1422400"/>
              <a:gd name="connsiteX8" fmla="*/ 596900 w 933450"/>
              <a:gd name="connsiteY8" fmla="*/ 666750 h 1422400"/>
              <a:gd name="connsiteX9" fmla="*/ 698500 w 933450"/>
              <a:gd name="connsiteY9" fmla="*/ 114300 h 1422400"/>
              <a:gd name="connsiteX10" fmla="*/ 571500 w 933450"/>
              <a:gd name="connsiteY10" fmla="*/ 107950 h 1422400"/>
              <a:gd name="connsiteX11" fmla="*/ 463550 w 933450"/>
              <a:gd name="connsiteY11" fmla="*/ 641350 h 1422400"/>
              <a:gd name="connsiteX12" fmla="*/ 177800 w 933450"/>
              <a:gd name="connsiteY12" fmla="*/ 647700 h 1422400"/>
              <a:gd name="connsiteX13" fmla="*/ 387350 w 933450"/>
              <a:gd name="connsiteY13" fmla="*/ 31750 h 1422400"/>
              <a:gd name="connsiteX14" fmla="*/ 311150 w 933450"/>
              <a:gd name="connsiteY14" fmla="*/ 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3450" h="1422400">
                <a:moveTo>
                  <a:pt x="311150" y="0"/>
                </a:moveTo>
                <a:lnTo>
                  <a:pt x="0" y="774700"/>
                </a:lnTo>
                <a:lnTo>
                  <a:pt x="431800" y="762000"/>
                </a:lnTo>
                <a:lnTo>
                  <a:pt x="323850" y="1422400"/>
                </a:lnTo>
                <a:lnTo>
                  <a:pt x="457200" y="1422400"/>
                </a:lnTo>
                <a:lnTo>
                  <a:pt x="546100" y="768350"/>
                </a:lnTo>
                <a:lnTo>
                  <a:pt x="901700" y="762000"/>
                </a:lnTo>
                <a:lnTo>
                  <a:pt x="933450" y="660400"/>
                </a:lnTo>
                <a:lnTo>
                  <a:pt x="596900" y="666750"/>
                </a:lnTo>
                <a:lnTo>
                  <a:pt x="698500" y="114300"/>
                </a:lnTo>
                <a:lnTo>
                  <a:pt x="571500" y="107950"/>
                </a:lnTo>
                <a:lnTo>
                  <a:pt x="463550" y="641350"/>
                </a:lnTo>
                <a:lnTo>
                  <a:pt x="177800" y="647700"/>
                </a:lnTo>
                <a:lnTo>
                  <a:pt x="387350" y="31750"/>
                </a:lnTo>
                <a:lnTo>
                  <a:pt x="311150" y="0"/>
                </a:lnTo>
                <a:close/>
              </a:path>
            </a:pathLst>
          </a:cu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6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64" name="TextBox 13"/>
          <p:cNvSpPr txBox="1"/>
          <p:nvPr/>
        </p:nvSpPr>
        <p:spPr>
          <a:xfrm>
            <a:off x="2730535" y="2843491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3"/>
          <p:cNvSpPr txBox="1"/>
          <p:nvPr/>
        </p:nvSpPr>
        <p:spPr>
          <a:xfrm>
            <a:off x="2730535" y="513871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13"/>
          <p:cNvSpPr txBox="1"/>
          <p:nvPr/>
        </p:nvSpPr>
        <p:spPr>
          <a:xfrm>
            <a:off x="6771772" y="173146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Box 13"/>
          <p:cNvSpPr txBox="1"/>
          <p:nvPr/>
        </p:nvSpPr>
        <p:spPr>
          <a:xfrm>
            <a:off x="6771772" y="4026686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20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356751" y="1881453"/>
            <a:ext cx="3479150" cy="3133808"/>
            <a:chOff x="3472676" y="1085132"/>
            <a:chExt cx="5247299" cy="4726450"/>
          </a:xfrm>
        </p:grpSpPr>
        <p:grpSp>
          <p:nvGrpSpPr>
            <p:cNvPr id="7" name="Group 79出自【趣你的PPT】(微信:qunideppt)：最优质的PPT资源库"/>
            <p:cNvGrpSpPr/>
            <p:nvPr/>
          </p:nvGrpSpPr>
          <p:grpSpPr>
            <a:xfrm>
              <a:off x="4320129" y="2181236"/>
              <a:ext cx="3562338" cy="3562339"/>
              <a:chOff x="1889832" y="1617774"/>
              <a:chExt cx="2340000" cy="234000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889832" y="1617774"/>
                <a:ext cx="2340000" cy="2340000"/>
                <a:chOff x="1889832" y="1617774"/>
                <a:chExt cx="2340000" cy="2340000"/>
              </a:xfrm>
            </p:grpSpPr>
            <p:sp>
              <p:nvSpPr>
                <p:cNvPr id="10" name="出自【趣你的PPT】(微信:qunideppt)：最优质的PPT资源库"/>
                <p:cNvSpPr/>
                <p:nvPr/>
              </p:nvSpPr>
              <p:spPr>
                <a:xfrm>
                  <a:off x="1889832" y="1617774"/>
                  <a:ext cx="2340000" cy="2340000"/>
                </a:xfrm>
                <a:prstGeom prst="ellipse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" name="出自【趣你的PPT】(微信:qunideppt)：最优质的PPT资源库"/>
                <p:cNvSpPr/>
                <p:nvPr/>
              </p:nvSpPr>
              <p:spPr>
                <a:xfrm>
                  <a:off x="2159832" y="1887774"/>
                  <a:ext cx="1800000" cy="1800000"/>
                </a:xfrm>
                <a:prstGeom prst="ellipse">
                  <a:avLst/>
                </a:prstGeom>
                <a:solidFill>
                  <a:srgbClr val="7E61E9"/>
                </a:solidFill>
                <a:ln w="12700" cap="flat" cmpd="sng" algn="ctr">
                  <a:solidFill>
                    <a:srgbClr val="7E61E9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/>
                    <a:cs typeface="+mn-cs"/>
                  </a:endParaRPr>
                </a:p>
              </p:txBody>
            </p:sp>
            <p:sp>
              <p:nvSpPr>
                <p:cNvPr id="12" name="出自【趣你的PPT】(微信:qunideppt)：最优质的PPT资源库"/>
                <p:cNvSpPr/>
                <p:nvPr/>
              </p:nvSpPr>
              <p:spPr>
                <a:xfrm>
                  <a:off x="2429832" y="2157774"/>
                  <a:ext cx="1260000" cy="1260000"/>
                </a:xfrm>
                <a:prstGeom prst="ellipse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9" name="出自【趣你的PPT】(微信:qunideppt)：最优质的PPT资源库"/>
              <p:cNvSpPr txBox="1"/>
              <p:nvPr/>
            </p:nvSpPr>
            <p:spPr>
              <a:xfrm>
                <a:off x="2520100" y="2408766"/>
                <a:ext cx="1072285" cy="731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请在此处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添加关键字</a:t>
                </a:r>
              </a:p>
            </p:txBody>
          </p:sp>
        </p:grp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5320306" y="1085132"/>
              <a:ext cx="1561985" cy="1918182"/>
            </a:xfrm>
            <a:prstGeom prst="downArrow">
              <a:avLst>
                <a:gd name="adj1" fmla="val 53134"/>
                <a:gd name="adj2" fmla="val 50000"/>
              </a:avLst>
            </a:prstGeom>
            <a:solidFill>
              <a:srgbClr val="4A94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5691748" y="1085408"/>
              <a:ext cx="822078" cy="1644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5843854" y="1540540"/>
              <a:ext cx="5148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1</a:t>
              </a:r>
              <a:endPara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 rot="7200000">
              <a:off x="6979891" y="4001859"/>
              <a:ext cx="1561985" cy="1918182"/>
            </a:xfrm>
            <a:prstGeom prst="downArrow">
              <a:avLst>
                <a:gd name="adj1" fmla="val 53134"/>
                <a:gd name="adj2" fmla="val 50000"/>
              </a:avLst>
            </a:prstGeom>
            <a:solidFill>
              <a:srgbClr val="4A94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 rot="7200000">
              <a:off x="8108264" y="5318335"/>
              <a:ext cx="822078" cy="1644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 rot="18000000">
              <a:off x="7541681" y="4566508"/>
              <a:ext cx="5148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2</a:t>
              </a:r>
              <a:endPara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14400000" flipH="1">
              <a:off x="3650774" y="4001859"/>
              <a:ext cx="1561985" cy="1918182"/>
            </a:xfrm>
            <a:prstGeom prst="downArrow">
              <a:avLst>
                <a:gd name="adj1" fmla="val 53134"/>
                <a:gd name="adj2" fmla="val 50000"/>
              </a:avLst>
            </a:prstGeom>
            <a:solidFill>
              <a:srgbClr val="4A94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 rot="14400000" flipH="1">
              <a:off x="3262307" y="5318335"/>
              <a:ext cx="822078" cy="1644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 rot="3599874" flipH="1">
              <a:off x="4098171" y="4600503"/>
              <a:ext cx="5148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3</a:t>
              </a:r>
              <a:endPara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4952432" y="84763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rPr>
              <a:t>请在此处添加小标题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597685" y="48668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rPr>
              <a:t>请在此处添加小标题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229769" y="48668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rPr>
              <a:t>请在此处添加小标题</a:t>
            </a: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1229769" y="5236158"/>
            <a:ext cx="2776174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8597685" y="5314535"/>
            <a:ext cx="2776174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4707913" y="1237604"/>
            <a:ext cx="2776174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44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505" y="958030"/>
            <a:ext cx="1072989" cy="1335140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05" y="1872703"/>
            <a:ext cx="1072989" cy="1335140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505" y="2787376"/>
            <a:ext cx="1072989" cy="1341236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505" y="3708145"/>
            <a:ext cx="1072989" cy="1341236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3505" y="4628915"/>
            <a:ext cx="1072989" cy="1335140"/>
          </a:xfrm>
          <a:prstGeom prst="rect">
            <a:avLst/>
          </a:pr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5957" y="732555"/>
            <a:ext cx="2182557" cy="4072481"/>
          </a:xfrm>
          <a:prstGeom prst="rect">
            <a:avLst/>
          </a:prstGeom>
        </p:spPr>
      </p:pic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22484" y="1375928"/>
            <a:ext cx="209572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394AA2"/>
                </a:solidFill>
                <a:latin typeface="微软雅黑" panose="020B0503020204020204" pitchFamily="34" charset="-122"/>
              </a:rPr>
              <a:t>年度工作概述</a:t>
            </a:r>
          </a:p>
        </p:txBody>
      </p:sp>
      <p:sp>
        <p:nvSpPr>
          <p:cNvPr id="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22484" y="2287153"/>
            <a:ext cx="2095726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394AA2"/>
                </a:solidFill>
                <a:latin typeface="微软雅黑" panose="020B0503020204020204" pitchFamily="34" charset="-122"/>
              </a:rPr>
              <a:t>工作完成情况</a:t>
            </a:r>
          </a:p>
        </p:txBody>
      </p:sp>
      <p:sp>
        <p:nvSpPr>
          <p:cNvPr id="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22484" y="3174565"/>
            <a:ext cx="209572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394AA2"/>
                </a:solidFill>
                <a:latin typeface="微软雅黑" panose="020B0503020204020204" pitchFamily="34" charset="-122"/>
              </a:rPr>
              <a:t>工作存在不足</a:t>
            </a:r>
          </a:p>
        </p:txBody>
      </p: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22484" y="4085790"/>
            <a:ext cx="209572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394AA2"/>
                </a:solidFill>
                <a:latin typeface="微软雅黑" panose="020B0503020204020204" pitchFamily="34" charset="-122"/>
              </a:rPr>
              <a:t>成功项目展示</a:t>
            </a:r>
          </a:p>
        </p:txBody>
      </p:sp>
      <p:sp>
        <p:nvSpPr>
          <p:cNvPr id="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22484" y="4997015"/>
            <a:ext cx="209572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394AA2"/>
                </a:solidFill>
                <a:latin typeface="微软雅黑" panose="020B0503020204020204" pitchFamily="34" charset="-122"/>
              </a:rPr>
              <a:t>明年工作计划</a:t>
            </a: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>
          <a:xfrm>
            <a:off x="7216839" y="1956836"/>
            <a:ext cx="591457" cy="0"/>
          </a:xfrm>
          <a:prstGeom prst="line">
            <a:avLst/>
          </a:prstGeom>
          <a:ln>
            <a:solidFill>
              <a:srgbClr val="164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994355" y="1783441"/>
            <a:ext cx="1041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181717"/>
                </a:solidFill>
                <a:latin typeface="微软雅黑" panose="020B0503020204020204" pitchFamily="34" charset="-122"/>
              </a:rPr>
              <a:t>二级标题</a:t>
            </a:r>
          </a:p>
        </p:txBody>
      </p:sp>
      <p:cxnSp>
        <p:nvCxnSpPr>
          <p:cNvPr id="45" name="出自【趣你的PPT】(微信:qunideppt)：最优质的PPT资源库"/>
          <p:cNvCxnSpPr/>
          <p:nvPr/>
        </p:nvCxnSpPr>
        <p:spPr>
          <a:xfrm>
            <a:off x="7216839" y="2859724"/>
            <a:ext cx="591457" cy="0"/>
          </a:xfrm>
          <a:prstGeom prst="line">
            <a:avLst/>
          </a:prstGeom>
          <a:ln>
            <a:solidFill>
              <a:srgbClr val="164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994355" y="2686329"/>
            <a:ext cx="1041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181717"/>
                </a:solidFill>
                <a:latin typeface="微软雅黑" panose="020B0503020204020204" pitchFamily="34" charset="-122"/>
              </a:rPr>
              <a:t>二级标题</a:t>
            </a:r>
          </a:p>
        </p:txBody>
      </p:sp>
      <p:cxnSp>
        <p:nvCxnSpPr>
          <p:cNvPr id="47" name="出自【趣你的PPT】(微信:qunideppt)：最优质的PPT资源库"/>
          <p:cNvCxnSpPr/>
          <p:nvPr/>
        </p:nvCxnSpPr>
        <p:spPr>
          <a:xfrm>
            <a:off x="7216839" y="3759783"/>
            <a:ext cx="591457" cy="0"/>
          </a:xfrm>
          <a:prstGeom prst="line">
            <a:avLst/>
          </a:prstGeom>
          <a:ln>
            <a:solidFill>
              <a:srgbClr val="164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994355" y="3586388"/>
            <a:ext cx="1041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181717"/>
                </a:solidFill>
                <a:latin typeface="微软雅黑" panose="020B0503020204020204" pitchFamily="34" charset="-122"/>
              </a:rPr>
              <a:t>二级标题</a:t>
            </a:r>
          </a:p>
        </p:txBody>
      </p:sp>
      <p:cxnSp>
        <p:nvCxnSpPr>
          <p:cNvPr id="49" name="出自【趣你的PPT】(微信:qunideppt)：最优质的PPT资源库"/>
          <p:cNvCxnSpPr/>
          <p:nvPr/>
        </p:nvCxnSpPr>
        <p:spPr>
          <a:xfrm>
            <a:off x="7216839" y="4662671"/>
            <a:ext cx="591457" cy="0"/>
          </a:xfrm>
          <a:prstGeom prst="line">
            <a:avLst/>
          </a:prstGeom>
          <a:ln>
            <a:solidFill>
              <a:srgbClr val="164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994355" y="4489276"/>
            <a:ext cx="1041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181717"/>
                </a:solidFill>
                <a:latin typeface="微软雅黑" panose="020B0503020204020204" pitchFamily="34" charset="-122"/>
              </a:rPr>
              <a:t>二级标题</a:t>
            </a:r>
          </a:p>
        </p:txBody>
      </p:sp>
      <p:cxnSp>
        <p:nvCxnSpPr>
          <p:cNvPr id="51" name="出自【趣你的PPT】(微信:qunideppt)：最优质的PPT资源库"/>
          <p:cNvCxnSpPr/>
          <p:nvPr/>
        </p:nvCxnSpPr>
        <p:spPr>
          <a:xfrm>
            <a:off x="7216839" y="5571174"/>
            <a:ext cx="591457" cy="0"/>
          </a:xfrm>
          <a:prstGeom prst="line">
            <a:avLst/>
          </a:prstGeom>
          <a:ln>
            <a:solidFill>
              <a:srgbClr val="164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994355" y="5397779"/>
            <a:ext cx="1041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181717"/>
                </a:solidFill>
                <a:latin typeface="微软雅黑" panose="020B0503020204020204" pitchFamily="34" charset="-122"/>
              </a:rPr>
              <a:t>二级标题</a:t>
            </a:r>
          </a:p>
        </p:txBody>
      </p:sp>
    </p:spTree>
    <p:extLst>
      <p:ext uri="{BB962C8B-B14F-4D97-AF65-F5344CB8AC3E}">
        <p14:creationId xmlns:p14="http://schemas.microsoft.com/office/powerpoint/2010/main" val="404964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33出自【趣你的PPT】(微信:qunideppt)：最优质的PPT资源库出自【趣你的PPT】(微信:qunideppt)：最优质的PPT资源库"/>
          <p:cNvGrpSpPr/>
          <p:nvPr/>
        </p:nvGrpSpPr>
        <p:grpSpPr>
          <a:xfrm>
            <a:off x="4232459" y="1912204"/>
            <a:ext cx="3703270" cy="4755311"/>
            <a:chOff x="3105150" y="1431925"/>
            <a:chExt cx="2782888" cy="3573463"/>
          </a:xfrm>
          <a:solidFill>
            <a:srgbClr val="4A94A8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95800" y="1431925"/>
              <a:ext cx="1392238" cy="3573463"/>
            </a:xfrm>
            <a:custGeom>
              <a:avLst/>
              <a:gdLst/>
              <a:ahLst/>
              <a:cxnLst>
                <a:cxn ang="0">
                  <a:pos x="102" y="1607"/>
                </a:cxn>
                <a:cxn ang="0">
                  <a:pos x="869" y="1140"/>
                </a:cxn>
                <a:cxn ang="0">
                  <a:pos x="89" y="1479"/>
                </a:cxn>
                <a:cxn ang="0">
                  <a:pos x="70" y="1134"/>
                </a:cxn>
                <a:cxn ang="0">
                  <a:pos x="877" y="511"/>
                </a:cxn>
                <a:cxn ang="0">
                  <a:pos x="70" y="1003"/>
                </a:cxn>
                <a:cxn ang="0">
                  <a:pos x="58" y="657"/>
                </a:cxn>
                <a:cxn ang="0">
                  <a:pos x="463" y="109"/>
                </a:cxn>
                <a:cxn ang="0">
                  <a:pos x="58" y="581"/>
                </a:cxn>
                <a:cxn ang="0">
                  <a:pos x="0" y="0"/>
                </a:cxn>
                <a:cxn ang="0">
                  <a:pos x="0" y="2251"/>
                </a:cxn>
                <a:cxn ang="0">
                  <a:pos x="152" y="2251"/>
                </a:cxn>
                <a:cxn ang="0">
                  <a:pos x="102" y="1607"/>
                </a:cxn>
                <a:cxn ang="0">
                  <a:pos x="102" y="1607"/>
                </a:cxn>
                <a:cxn ang="0">
                  <a:pos x="102" y="1607"/>
                </a:cxn>
              </a:cxnLst>
              <a:rect l="0" t="0" r="r" b="b"/>
              <a:pathLst>
                <a:path w="877" h="2251">
                  <a:moveTo>
                    <a:pt x="102" y="1607"/>
                  </a:moveTo>
                  <a:lnTo>
                    <a:pt x="869" y="1140"/>
                  </a:lnTo>
                  <a:lnTo>
                    <a:pt x="89" y="1479"/>
                  </a:lnTo>
                  <a:lnTo>
                    <a:pt x="70" y="1134"/>
                  </a:lnTo>
                  <a:lnTo>
                    <a:pt x="877" y="511"/>
                  </a:lnTo>
                  <a:lnTo>
                    <a:pt x="70" y="1003"/>
                  </a:lnTo>
                  <a:lnTo>
                    <a:pt x="58" y="657"/>
                  </a:lnTo>
                  <a:lnTo>
                    <a:pt x="463" y="109"/>
                  </a:lnTo>
                  <a:lnTo>
                    <a:pt x="58" y="581"/>
                  </a:lnTo>
                  <a:lnTo>
                    <a:pt x="0" y="0"/>
                  </a:lnTo>
                  <a:lnTo>
                    <a:pt x="0" y="2251"/>
                  </a:lnTo>
                  <a:lnTo>
                    <a:pt x="152" y="2251"/>
                  </a:lnTo>
                  <a:lnTo>
                    <a:pt x="102" y="1607"/>
                  </a:lnTo>
                  <a:lnTo>
                    <a:pt x="102" y="1607"/>
                  </a:lnTo>
                  <a:lnTo>
                    <a:pt x="102" y="16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4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3105150" y="1431925"/>
              <a:ext cx="1392238" cy="3573463"/>
            </a:xfrm>
            <a:custGeom>
              <a:avLst/>
              <a:gdLst/>
              <a:ahLst/>
              <a:cxnLst>
                <a:cxn ang="0">
                  <a:pos x="102" y="1607"/>
                </a:cxn>
                <a:cxn ang="0">
                  <a:pos x="869" y="1140"/>
                </a:cxn>
                <a:cxn ang="0">
                  <a:pos x="89" y="1479"/>
                </a:cxn>
                <a:cxn ang="0">
                  <a:pos x="70" y="1134"/>
                </a:cxn>
                <a:cxn ang="0">
                  <a:pos x="877" y="511"/>
                </a:cxn>
                <a:cxn ang="0">
                  <a:pos x="70" y="1003"/>
                </a:cxn>
                <a:cxn ang="0">
                  <a:pos x="58" y="657"/>
                </a:cxn>
                <a:cxn ang="0">
                  <a:pos x="463" y="109"/>
                </a:cxn>
                <a:cxn ang="0">
                  <a:pos x="58" y="581"/>
                </a:cxn>
                <a:cxn ang="0">
                  <a:pos x="0" y="0"/>
                </a:cxn>
                <a:cxn ang="0">
                  <a:pos x="0" y="2251"/>
                </a:cxn>
                <a:cxn ang="0">
                  <a:pos x="152" y="2251"/>
                </a:cxn>
                <a:cxn ang="0">
                  <a:pos x="102" y="1607"/>
                </a:cxn>
                <a:cxn ang="0">
                  <a:pos x="102" y="1607"/>
                </a:cxn>
                <a:cxn ang="0">
                  <a:pos x="102" y="1607"/>
                </a:cxn>
              </a:cxnLst>
              <a:rect l="0" t="0" r="r" b="b"/>
              <a:pathLst>
                <a:path w="877" h="2251">
                  <a:moveTo>
                    <a:pt x="102" y="1607"/>
                  </a:moveTo>
                  <a:lnTo>
                    <a:pt x="869" y="1140"/>
                  </a:lnTo>
                  <a:lnTo>
                    <a:pt x="89" y="1479"/>
                  </a:lnTo>
                  <a:lnTo>
                    <a:pt x="70" y="1134"/>
                  </a:lnTo>
                  <a:lnTo>
                    <a:pt x="877" y="511"/>
                  </a:lnTo>
                  <a:lnTo>
                    <a:pt x="70" y="1003"/>
                  </a:lnTo>
                  <a:lnTo>
                    <a:pt x="58" y="657"/>
                  </a:lnTo>
                  <a:lnTo>
                    <a:pt x="463" y="109"/>
                  </a:lnTo>
                  <a:lnTo>
                    <a:pt x="58" y="581"/>
                  </a:lnTo>
                  <a:lnTo>
                    <a:pt x="0" y="0"/>
                  </a:lnTo>
                  <a:lnTo>
                    <a:pt x="0" y="2251"/>
                  </a:lnTo>
                  <a:lnTo>
                    <a:pt x="152" y="2251"/>
                  </a:lnTo>
                  <a:lnTo>
                    <a:pt x="102" y="1607"/>
                  </a:lnTo>
                  <a:lnTo>
                    <a:pt x="102" y="1607"/>
                  </a:lnTo>
                  <a:lnTo>
                    <a:pt x="102" y="16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4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3346450" y="6203950"/>
            <a:ext cx="5475288" cy="628650"/>
          </a:xfrm>
          <a:custGeom>
            <a:avLst/>
            <a:gdLst/>
            <a:ahLst/>
            <a:cxnLst>
              <a:cxn ang="0">
                <a:pos x="1229" y="237"/>
              </a:cxn>
              <a:cxn ang="0">
                <a:pos x="0" y="272"/>
              </a:cxn>
              <a:cxn ang="0">
                <a:pos x="1229" y="237"/>
              </a:cxn>
            </a:cxnLst>
            <a:rect l="0" t="0" r="r" b="b"/>
            <a:pathLst>
              <a:path w="1229" h="272">
                <a:moveTo>
                  <a:pt x="1229" y="237"/>
                </a:moveTo>
                <a:cubicBezTo>
                  <a:pt x="1229" y="237"/>
                  <a:pt x="463" y="138"/>
                  <a:pt x="0" y="272"/>
                </a:cubicBezTo>
                <a:cubicBezTo>
                  <a:pt x="0" y="272"/>
                  <a:pt x="516" y="0"/>
                  <a:pt x="1229" y="237"/>
                </a:cubicBezTo>
                <a:close/>
              </a:path>
            </a:pathLst>
          </a:custGeom>
          <a:solidFill>
            <a:srgbClr val="7E61E9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flipV="1">
            <a:off x="5749925" y="1330325"/>
            <a:ext cx="668338" cy="669925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7E61E9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00738" y="1487488"/>
            <a:ext cx="366712" cy="355600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 flipV="1">
            <a:off x="7618413" y="4035425"/>
            <a:ext cx="669925" cy="669925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4A94A8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64463" y="4171950"/>
            <a:ext cx="377825" cy="398463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flipV="1">
            <a:off x="3867150" y="4035425"/>
            <a:ext cx="668338" cy="669925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4A94A8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64000" y="4170363"/>
            <a:ext cx="274638" cy="400050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flipV="1">
            <a:off x="6756400" y="1703388"/>
            <a:ext cx="669925" cy="668337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4A94A8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11975" y="1885950"/>
            <a:ext cx="358775" cy="303213"/>
          </a:xfrm>
          <a:custGeom>
            <a:avLst/>
            <a:gdLst/>
            <a:ahLst/>
            <a:cxnLst>
              <a:cxn ang="0">
                <a:pos x="244" y="216"/>
              </a:cxn>
              <a:cxn ang="0">
                <a:pos x="12" y="216"/>
              </a:cxn>
              <a:cxn ang="0">
                <a:pos x="0" y="204"/>
              </a:cxn>
              <a:cxn ang="0">
                <a:pos x="0" y="12"/>
              </a:cxn>
              <a:cxn ang="0">
                <a:pos x="12" y="0"/>
              </a:cxn>
              <a:cxn ang="0">
                <a:pos x="24" y="12"/>
              </a:cxn>
              <a:cxn ang="0">
                <a:pos x="24" y="164"/>
              </a:cxn>
              <a:cxn ang="0">
                <a:pos x="24" y="192"/>
              </a:cxn>
              <a:cxn ang="0">
                <a:pos x="244" y="192"/>
              </a:cxn>
              <a:cxn ang="0">
                <a:pos x="256" y="204"/>
              </a:cxn>
              <a:cxn ang="0">
                <a:pos x="244" y="216"/>
              </a:cxn>
              <a:cxn ang="0">
                <a:pos x="216" y="180"/>
              </a:cxn>
              <a:cxn ang="0">
                <a:pos x="192" y="180"/>
              </a:cxn>
              <a:cxn ang="0">
                <a:pos x="180" y="168"/>
              </a:cxn>
              <a:cxn ang="0">
                <a:pos x="180" y="84"/>
              </a:cxn>
              <a:cxn ang="0">
                <a:pos x="192" y="72"/>
              </a:cxn>
              <a:cxn ang="0">
                <a:pos x="216" y="72"/>
              </a:cxn>
              <a:cxn ang="0">
                <a:pos x="228" y="84"/>
              </a:cxn>
              <a:cxn ang="0">
                <a:pos x="228" y="168"/>
              </a:cxn>
              <a:cxn ang="0">
                <a:pos x="216" y="180"/>
              </a:cxn>
              <a:cxn ang="0">
                <a:pos x="148" y="180"/>
              </a:cxn>
              <a:cxn ang="0">
                <a:pos x="124" y="180"/>
              </a:cxn>
              <a:cxn ang="0">
                <a:pos x="112" y="168"/>
              </a:cxn>
              <a:cxn ang="0">
                <a:pos x="112" y="36"/>
              </a:cxn>
              <a:cxn ang="0">
                <a:pos x="124" y="24"/>
              </a:cxn>
              <a:cxn ang="0">
                <a:pos x="148" y="24"/>
              </a:cxn>
              <a:cxn ang="0">
                <a:pos x="160" y="36"/>
              </a:cxn>
              <a:cxn ang="0">
                <a:pos x="160" y="168"/>
              </a:cxn>
              <a:cxn ang="0">
                <a:pos x="148" y="180"/>
              </a:cxn>
              <a:cxn ang="0">
                <a:pos x="80" y="180"/>
              </a:cxn>
              <a:cxn ang="0">
                <a:pos x="56" y="180"/>
              </a:cxn>
              <a:cxn ang="0">
                <a:pos x="44" y="168"/>
              </a:cxn>
              <a:cxn ang="0">
                <a:pos x="44" y="144"/>
              </a:cxn>
              <a:cxn ang="0">
                <a:pos x="56" y="132"/>
              </a:cxn>
              <a:cxn ang="0">
                <a:pos x="80" y="132"/>
              </a:cxn>
              <a:cxn ang="0">
                <a:pos x="92" y="144"/>
              </a:cxn>
              <a:cxn ang="0">
                <a:pos x="92" y="168"/>
              </a:cxn>
              <a:cxn ang="0">
                <a:pos x="80" y="180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 flipV="1">
            <a:off x="4741863" y="1703388"/>
            <a:ext cx="669925" cy="668337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4A94A8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02200" y="1885950"/>
            <a:ext cx="349250" cy="303213"/>
          </a:xfrm>
          <a:custGeom>
            <a:avLst/>
            <a:gdLst/>
            <a:ahLst/>
            <a:cxnLst>
              <a:cxn ang="0">
                <a:pos x="95" y="7"/>
              </a:cxn>
              <a:cxn ang="0">
                <a:pos x="95" y="14"/>
              </a:cxn>
              <a:cxn ang="0">
                <a:pos x="15" y="36"/>
              </a:cxn>
              <a:cxn ang="0">
                <a:pos x="0" y="28"/>
              </a:cxn>
              <a:cxn ang="0">
                <a:pos x="0" y="72"/>
              </a:cxn>
              <a:cxn ang="0">
                <a:pos x="15" y="65"/>
              </a:cxn>
              <a:cxn ang="0">
                <a:pos x="24" y="67"/>
              </a:cxn>
              <a:cxn ang="0">
                <a:pos x="21" y="76"/>
              </a:cxn>
              <a:cxn ang="0">
                <a:pos x="29" y="89"/>
              </a:cxn>
              <a:cxn ang="0">
                <a:pos x="50" y="95"/>
              </a:cxn>
              <a:cxn ang="0">
                <a:pos x="53" y="95"/>
              </a:cxn>
              <a:cxn ang="0">
                <a:pos x="64" y="87"/>
              </a:cxn>
              <a:cxn ang="0">
                <a:pos x="66" y="78"/>
              </a:cxn>
              <a:cxn ang="0">
                <a:pos x="95" y="86"/>
              </a:cxn>
              <a:cxn ang="0">
                <a:pos x="95" y="94"/>
              </a:cxn>
              <a:cxn ang="0">
                <a:pos x="117" y="101"/>
              </a:cxn>
              <a:cxn ang="0">
                <a:pos x="117" y="0"/>
              </a:cxn>
              <a:cxn ang="0">
                <a:pos x="95" y="7"/>
              </a:cxn>
              <a:cxn ang="0">
                <a:pos x="57" y="85"/>
              </a:cxn>
              <a:cxn ang="0">
                <a:pos x="52" y="88"/>
              </a:cxn>
              <a:cxn ang="0">
                <a:pos x="31" y="82"/>
              </a:cxn>
              <a:cxn ang="0">
                <a:pos x="28" y="78"/>
              </a:cxn>
              <a:cxn ang="0">
                <a:pos x="31" y="69"/>
              </a:cxn>
              <a:cxn ang="0">
                <a:pos x="59" y="77"/>
              </a:cxn>
              <a:cxn ang="0">
                <a:pos x="57" y="85"/>
              </a:cxn>
              <a:cxn ang="0">
                <a:pos x="95" y="50"/>
              </a:cxn>
              <a:cxn ang="0">
                <a:pos x="15" y="50"/>
              </a:cxn>
              <a:cxn ang="0">
                <a:pos x="15" y="43"/>
              </a:cxn>
              <a:cxn ang="0">
                <a:pos x="95" y="21"/>
              </a:cxn>
              <a:cxn ang="0">
                <a:pos x="95" y="50"/>
              </a:cxn>
              <a:cxn ang="0">
                <a:pos x="109" y="50"/>
              </a:cxn>
              <a:cxn ang="0">
                <a:pos x="102" y="50"/>
              </a:cxn>
              <a:cxn ang="0">
                <a:pos x="102" y="14"/>
              </a:cxn>
              <a:cxn ang="0">
                <a:pos x="109" y="14"/>
              </a:cxn>
              <a:cxn ang="0">
                <a:pos x="109" y="50"/>
              </a:cxn>
            </a:cxnLst>
            <a:rect l="0" t="0" r="r" b="b"/>
            <a:pathLst>
              <a:path w="117" h="101">
                <a:moveTo>
                  <a:pt x="95" y="7"/>
                </a:moveTo>
                <a:cubicBezTo>
                  <a:pt x="95" y="14"/>
                  <a:pt x="95" y="14"/>
                  <a:pt x="95" y="14"/>
                </a:cubicBezTo>
                <a:cubicBezTo>
                  <a:pt x="15" y="36"/>
                  <a:pt x="15" y="36"/>
                  <a:pt x="15" y="3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2"/>
                  <a:pt x="0" y="72"/>
                  <a:pt x="0" y="72"/>
                </a:cubicBezTo>
                <a:cubicBezTo>
                  <a:pt x="15" y="65"/>
                  <a:pt x="15" y="65"/>
                  <a:pt x="15" y="65"/>
                </a:cubicBezTo>
                <a:cubicBezTo>
                  <a:pt x="24" y="67"/>
                  <a:pt x="24" y="67"/>
                  <a:pt x="24" y="67"/>
                </a:cubicBezTo>
                <a:cubicBezTo>
                  <a:pt x="21" y="76"/>
                  <a:pt x="21" y="76"/>
                  <a:pt x="21" y="76"/>
                </a:cubicBezTo>
                <a:cubicBezTo>
                  <a:pt x="20" y="82"/>
                  <a:pt x="23" y="88"/>
                  <a:pt x="29" y="89"/>
                </a:cubicBezTo>
                <a:cubicBezTo>
                  <a:pt x="50" y="95"/>
                  <a:pt x="50" y="95"/>
                  <a:pt x="50" y="95"/>
                </a:cubicBezTo>
                <a:cubicBezTo>
                  <a:pt x="51" y="95"/>
                  <a:pt x="52" y="95"/>
                  <a:pt x="53" y="95"/>
                </a:cubicBezTo>
                <a:cubicBezTo>
                  <a:pt x="58" y="95"/>
                  <a:pt x="62" y="92"/>
                  <a:pt x="64" y="87"/>
                </a:cubicBezTo>
                <a:cubicBezTo>
                  <a:pt x="66" y="78"/>
                  <a:pt x="66" y="78"/>
                  <a:pt x="66" y="78"/>
                </a:cubicBezTo>
                <a:cubicBezTo>
                  <a:pt x="95" y="86"/>
                  <a:pt x="95" y="86"/>
                  <a:pt x="95" y="86"/>
                </a:cubicBezTo>
                <a:cubicBezTo>
                  <a:pt x="95" y="94"/>
                  <a:pt x="95" y="94"/>
                  <a:pt x="95" y="94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17" y="0"/>
                  <a:pt x="117" y="0"/>
                  <a:pt x="117" y="0"/>
                </a:cubicBezTo>
                <a:lnTo>
                  <a:pt x="95" y="7"/>
                </a:lnTo>
                <a:close/>
                <a:moveTo>
                  <a:pt x="57" y="85"/>
                </a:moveTo>
                <a:cubicBezTo>
                  <a:pt x="56" y="87"/>
                  <a:pt x="54" y="88"/>
                  <a:pt x="52" y="88"/>
                </a:cubicBezTo>
                <a:cubicBezTo>
                  <a:pt x="31" y="82"/>
                  <a:pt x="31" y="82"/>
                  <a:pt x="31" y="82"/>
                </a:cubicBezTo>
                <a:cubicBezTo>
                  <a:pt x="29" y="82"/>
                  <a:pt x="28" y="80"/>
                  <a:pt x="28" y="78"/>
                </a:cubicBezTo>
                <a:cubicBezTo>
                  <a:pt x="31" y="69"/>
                  <a:pt x="31" y="69"/>
                  <a:pt x="31" y="69"/>
                </a:cubicBezTo>
                <a:cubicBezTo>
                  <a:pt x="59" y="77"/>
                  <a:pt x="59" y="77"/>
                  <a:pt x="59" y="77"/>
                </a:cubicBezTo>
                <a:lnTo>
                  <a:pt x="57" y="85"/>
                </a:lnTo>
                <a:close/>
                <a:moveTo>
                  <a:pt x="95" y="50"/>
                </a:moveTo>
                <a:cubicBezTo>
                  <a:pt x="15" y="50"/>
                  <a:pt x="15" y="50"/>
                  <a:pt x="15" y="50"/>
                </a:cubicBezTo>
                <a:cubicBezTo>
                  <a:pt x="15" y="43"/>
                  <a:pt x="15" y="43"/>
                  <a:pt x="15" y="43"/>
                </a:cubicBezTo>
                <a:cubicBezTo>
                  <a:pt x="95" y="21"/>
                  <a:pt x="95" y="21"/>
                  <a:pt x="95" y="21"/>
                </a:cubicBezTo>
                <a:lnTo>
                  <a:pt x="95" y="50"/>
                </a:lnTo>
                <a:close/>
                <a:moveTo>
                  <a:pt x="109" y="50"/>
                </a:moveTo>
                <a:cubicBezTo>
                  <a:pt x="102" y="50"/>
                  <a:pt x="102" y="50"/>
                  <a:pt x="102" y="50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9" y="14"/>
                  <a:pt x="109" y="14"/>
                  <a:pt x="109" y="14"/>
                </a:cubicBezTo>
                <a:lnTo>
                  <a:pt x="109" y="50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 flipV="1">
            <a:off x="3900488" y="2803525"/>
            <a:ext cx="668337" cy="668338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7E61E9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41775" y="2928938"/>
            <a:ext cx="385763" cy="417512"/>
          </a:xfrm>
          <a:custGeom>
            <a:avLst/>
            <a:gdLst/>
            <a:ahLst/>
            <a:cxnLst>
              <a:cxn ang="0">
                <a:pos x="783" y="812"/>
              </a:cxn>
              <a:cxn ang="0">
                <a:pos x="684" y="703"/>
              </a:cxn>
              <a:cxn ang="0">
                <a:pos x="698" y="592"/>
              </a:cxn>
              <a:cxn ang="0">
                <a:pos x="674" y="483"/>
              </a:cxn>
              <a:cxn ang="0">
                <a:pos x="617" y="387"/>
              </a:cxn>
              <a:cxn ang="0">
                <a:pos x="532" y="315"/>
              </a:cxn>
              <a:cxn ang="0">
                <a:pos x="428" y="275"/>
              </a:cxn>
              <a:cxn ang="0">
                <a:pos x="316" y="270"/>
              </a:cxn>
              <a:cxn ang="0">
                <a:pos x="209" y="303"/>
              </a:cxn>
              <a:cxn ang="0">
                <a:pos x="119" y="367"/>
              </a:cxn>
              <a:cxn ang="0">
                <a:pos x="54" y="458"/>
              </a:cxn>
              <a:cxn ang="0">
                <a:pos x="22" y="565"/>
              </a:cxn>
              <a:cxn ang="0">
                <a:pos x="27" y="677"/>
              </a:cxn>
              <a:cxn ang="0">
                <a:pos x="68" y="781"/>
              </a:cxn>
              <a:cxn ang="0">
                <a:pos x="140" y="866"/>
              </a:cxn>
              <a:cxn ang="0">
                <a:pos x="236" y="923"/>
              </a:cxn>
              <a:cxn ang="0">
                <a:pos x="345" y="945"/>
              </a:cxn>
              <a:cxn ang="0">
                <a:pos x="456" y="931"/>
              </a:cxn>
              <a:cxn ang="0">
                <a:pos x="556" y="882"/>
              </a:cxn>
              <a:cxn ang="0">
                <a:pos x="605" y="817"/>
              </a:cxn>
              <a:cxn ang="0">
                <a:pos x="769" y="943"/>
              </a:cxn>
              <a:cxn ang="0">
                <a:pos x="843" y="818"/>
              </a:cxn>
              <a:cxn ang="0">
                <a:pos x="456" y="618"/>
              </a:cxn>
              <a:cxn ang="0">
                <a:pos x="317" y="545"/>
              </a:cxn>
              <a:cxn ang="0">
                <a:pos x="381" y="630"/>
              </a:cxn>
              <a:cxn ang="0">
                <a:pos x="276" y="614"/>
              </a:cxn>
              <a:cxn ang="0">
                <a:pos x="407" y="700"/>
              </a:cxn>
              <a:cxn ang="0">
                <a:pos x="408" y="804"/>
              </a:cxn>
              <a:cxn ang="0">
                <a:pos x="307" y="409"/>
              </a:cxn>
              <a:cxn ang="0">
                <a:pos x="550" y="674"/>
              </a:cxn>
              <a:cxn ang="0">
                <a:pos x="576" y="689"/>
              </a:cxn>
              <a:cxn ang="0">
                <a:pos x="299" y="379"/>
              </a:cxn>
              <a:cxn ang="0">
                <a:pos x="415" y="833"/>
              </a:cxn>
              <a:cxn ang="0">
                <a:pos x="544" y="781"/>
              </a:cxn>
              <a:cxn ang="0">
                <a:pos x="109" y="670"/>
              </a:cxn>
              <a:cxn ang="0">
                <a:pos x="605" y="543"/>
              </a:cxn>
              <a:cxn ang="0">
                <a:pos x="839" y="900"/>
              </a:cxn>
              <a:cxn ang="0">
                <a:pos x="773" y="900"/>
              </a:cxn>
              <a:cxn ang="0">
                <a:pos x="807" y="842"/>
              </a:cxn>
              <a:cxn ang="0">
                <a:pos x="839" y="900"/>
              </a:cxn>
              <a:cxn ang="0">
                <a:pos x="543" y="226"/>
              </a:cxn>
              <a:cxn ang="0">
                <a:pos x="570" y="293"/>
              </a:cxn>
              <a:cxn ang="0">
                <a:pos x="620" y="312"/>
              </a:cxn>
              <a:cxn ang="0">
                <a:pos x="687" y="340"/>
              </a:cxn>
              <a:cxn ang="0">
                <a:pos x="736" y="318"/>
              </a:cxn>
              <a:cxn ang="0">
                <a:pos x="802" y="290"/>
              </a:cxn>
              <a:cxn ang="0">
                <a:pos x="821" y="240"/>
              </a:cxn>
              <a:cxn ang="0">
                <a:pos x="849" y="173"/>
              </a:cxn>
              <a:cxn ang="0">
                <a:pos x="827" y="124"/>
              </a:cxn>
              <a:cxn ang="0">
                <a:pos x="800" y="58"/>
              </a:cxn>
              <a:cxn ang="0">
                <a:pos x="749" y="39"/>
              </a:cxn>
              <a:cxn ang="0">
                <a:pos x="683" y="11"/>
              </a:cxn>
              <a:cxn ang="0">
                <a:pos x="634" y="33"/>
              </a:cxn>
              <a:cxn ang="0">
                <a:pos x="567" y="60"/>
              </a:cxn>
              <a:cxn ang="0">
                <a:pos x="548" y="111"/>
              </a:cxn>
              <a:cxn ang="0">
                <a:pos x="521" y="177"/>
              </a:cxn>
              <a:cxn ang="0">
                <a:pos x="685" y="93"/>
              </a:cxn>
              <a:cxn ang="0">
                <a:pos x="685" y="258"/>
              </a:cxn>
              <a:cxn ang="0">
                <a:pos x="685" y="93"/>
              </a:cxn>
              <a:cxn ang="0">
                <a:pos x="685" y="93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 flipV="1">
            <a:off x="7591425" y="2803525"/>
            <a:ext cx="669925" cy="668338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7E61E9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42238" y="2954338"/>
            <a:ext cx="368300" cy="366712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50963" y="283686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50963" y="404971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50963" y="1681163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8461375" y="283686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8459788" y="404971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8459787" y="1681163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5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51" name="TextBox 13"/>
          <p:cNvSpPr txBox="1"/>
          <p:nvPr/>
        </p:nvSpPr>
        <p:spPr>
          <a:xfrm>
            <a:off x="1361701" y="1947635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1361701" y="3126801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1361701" y="430596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13"/>
          <p:cNvSpPr txBox="1"/>
          <p:nvPr/>
        </p:nvSpPr>
        <p:spPr>
          <a:xfrm>
            <a:off x="8421634" y="1947635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Box 13"/>
          <p:cNvSpPr txBox="1"/>
          <p:nvPr/>
        </p:nvSpPr>
        <p:spPr>
          <a:xfrm>
            <a:off x="8421634" y="3126801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Box 13"/>
          <p:cNvSpPr txBox="1"/>
          <p:nvPr/>
        </p:nvSpPr>
        <p:spPr>
          <a:xfrm>
            <a:off x="8421634" y="430596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24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7892774">
            <a:off x="8430459" y="860922"/>
            <a:ext cx="7643522" cy="6858001"/>
          </a:xfrm>
          <a:custGeom>
            <a:avLst/>
            <a:gdLst>
              <a:gd name="connsiteX0" fmla="*/ 7643522 w 7643522"/>
              <a:gd name="connsiteY0" fmla="*/ 1478289 h 6858001"/>
              <a:gd name="connsiteX1" fmla="*/ 1600274 w 7643522"/>
              <a:gd name="connsiteY1" fmla="*/ 4720402 h 6858001"/>
              <a:gd name="connsiteX2" fmla="*/ 2747064 w 7643522"/>
              <a:gd name="connsiteY2" fmla="*/ 6858001 h 6858001"/>
              <a:gd name="connsiteX3" fmla="*/ 2744153 w 7643522"/>
              <a:gd name="connsiteY3" fmla="*/ 6858001 h 6858001"/>
              <a:gd name="connsiteX4" fmla="*/ 0 w 7643522"/>
              <a:gd name="connsiteY4" fmla="*/ 1742943 h 6858001"/>
              <a:gd name="connsiteX5" fmla="*/ 0 w 7643522"/>
              <a:gd name="connsiteY5" fmla="*/ 0 h 6858001"/>
              <a:gd name="connsiteX6" fmla="*/ 6850442 w 7643522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43522" h="6858001">
                <a:moveTo>
                  <a:pt x="7643522" y="1478289"/>
                </a:moveTo>
                <a:lnTo>
                  <a:pt x="1600274" y="4720402"/>
                </a:lnTo>
                <a:lnTo>
                  <a:pt x="2747064" y="6858001"/>
                </a:lnTo>
                <a:lnTo>
                  <a:pt x="2744153" y="6858001"/>
                </a:lnTo>
                <a:lnTo>
                  <a:pt x="0" y="1742943"/>
                </a:lnTo>
                <a:lnTo>
                  <a:pt x="0" y="0"/>
                </a:lnTo>
                <a:lnTo>
                  <a:pt x="6850442" y="0"/>
                </a:lnTo>
                <a:close/>
              </a:path>
            </a:pathLst>
          </a:custGeom>
        </p:spPr>
      </p:pic>
      <p:sp>
        <p:nvSpPr>
          <p:cNvPr id="10" name="出自【趣你的PPT】(微信:qunideppt)：最优质的PPT资源库"/>
          <p:cNvSpPr/>
          <p:nvPr/>
        </p:nvSpPr>
        <p:spPr>
          <a:xfrm>
            <a:off x="9000681" y="2012949"/>
            <a:ext cx="2097024" cy="2097024"/>
          </a:xfrm>
          <a:prstGeom prst="ellipse">
            <a:avLst/>
          </a:prstGeom>
          <a:noFill/>
          <a:ln w="44450">
            <a:solidFill>
              <a:srgbClr val="4A9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9356154" y="2368422"/>
            <a:ext cx="1386078" cy="1386078"/>
          </a:xfrm>
          <a:prstGeom prst="ellipse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9787658" y="2619748"/>
            <a:ext cx="612415" cy="740824"/>
          </a:xfrm>
          <a:custGeom>
            <a:avLst/>
            <a:gdLst>
              <a:gd name="T0" fmla="*/ 371445 w 968375"/>
              <a:gd name="T1" fmla="*/ 4170766 h 1170887"/>
              <a:gd name="T2" fmla="*/ 1792630 w 968375"/>
              <a:gd name="T3" fmla="*/ 4800430 h 1170887"/>
              <a:gd name="T4" fmla="*/ 3197663 w 968375"/>
              <a:gd name="T5" fmla="*/ 4203058 h 1170887"/>
              <a:gd name="T6" fmla="*/ 3407611 w 968375"/>
              <a:gd name="T7" fmla="*/ 4299927 h 1170887"/>
              <a:gd name="T8" fmla="*/ 1792630 w 968375"/>
              <a:gd name="T9" fmla="*/ 5042605 h 1170887"/>
              <a:gd name="T10" fmla="*/ 145346 w 968375"/>
              <a:gd name="T11" fmla="*/ 4267639 h 1170887"/>
              <a:gd name="T12" fmla="*/ 371445 w 968375"/>
              <a:gd name="T13" fmla="*/ 4170766 h 1170887"/>
              <a:gd name="T14" fmla="*/ 3746756 w 968375"/>
              <a:gd name="T15" fmla="*/ 2669270 h 1170887"/>
              <a:gd name="T16" fmla="*/ 4166650 w 968375"/>
              <a:gd name="T17" fmla="*/ 3185913 h 1170887"/>
              <a:gd name="T18" fmla="*/ 3633706 w 968375"/>
              <a:gd name="T19" fmla="*/ 3718701 h 1170887"/>
              <a:gd name="T20" fmla="*/ 3439911 w 968375"/>
              <a:gd name="T21" fmla="*/ 3686415 h 1170887"/>
              <a:gd name="T22" fmla="*/ 3569109 w 968375"/>
              <a:gd name="T23" fmla="*/ 3476526 h 1170887"/>
              <a:gd name="T24" fmla="*/ 3633706 w 968375"/>
              <a:gd name="T25" fmla="*/ 3492671 h 1170887"/>
              <a:gd name="T26" fmla="*/ 3924402 w 968375"/>
              <a:gd name="T27" fmla="*/ 3185913 h 1170887"/>
              <a:gd name="T28" fmla="*/ 3730608 w 968375"/>
              <a:gd name="T29" fmla="*/ 2911445 h 1170887"/>
              <a:gd name="T30" fmla="*/ 3746756 w 968375"/>
              <a:gd name="T31" fmla="*/ 2669270 h 1170887"/>
              <a:gd name="T32" fmla="*/ 3536810 w 968375"/>
              <a:gd name="T33" fmla="*/ 2314074 h 1170887"/>
              <a:gd name="T34" fmla="*/ 3569109 w 968375"/>
              <a:gd name="T35" fmla="*/ 2636978 h 1170887"/>
              <a:gd name="T36" fmla="*/ 1792630 w 968375"/>
              <a:gd name="T37" fmla="*/ 4412946 h 1170887"/>
              <a:gd name="T38" fmla="*/ 0 w 968375"/>
              <a:gd name="T39" fmla="*/ 2636978 h 1170887"/>
              <a:gd name="T40" fmla="*/ 32302 w 968375"/>
              <a:gd name="T41" fmla="*/ 2346365 h 1170887"/>
              <a:gd name="T42" fmla="*/ 1792630 w 968375"/>
              <a:gd name="T43" fmla="*/ 3266639 h 1170887"/>
              <a:gd name="T44" fmla="*/ 3536810 w 968375"/>
              <a:gd name="T45" fmla="*/ 2346365 h 1170887"/>
              <a:gd name="T46" fmla="*/ 3536810 w 968375"/>
              <a:gd name="T47" fmla="*/ 2314074 h 1170887"/>
              <a:gd name="T48" fmla="*/ 1792630 w 968375"/>
              <a:gd name="T49" fmla="*/ 1603686 h 1170887"/>
              <a:gd name="T50" fmla="*/ 3343009 w 968375"/>
              <a:gd name="T51" fmla="*/ 2346365 h 1170887"/>
              <a:gd name="T52" fmla="*/ 3326861 w 968375"/>
              <a:gd name="T53" fmla="*/ 2459381 h 1170887"/>
              <a:gd name="T54" fmla="*/ 1792630 w 968375"/>
              <a:gd name="T55" fmla="*/ 1942738 h 1170887"/>
              <a:gd name="T56" fmla="*/ 242248 w 968375"/>
              <a:gd name="T57" fmla="*/ 2459381 h 1170887"/>
              <a:gd name="T58" fmla="*/ 226095 w 968375"/>
              <a:gd name="T59" fmla="*/ 2346365 h 1170887"/>
              <a:gd name="T60" fmla="*/ 1792630 w 968375"/>
              <a:gd name="T61" fmla="*/ 1603686 h 1170887"/>
              <a:gd name="T62" fmla="*/ 2340261 w 968375"/>
              <a:gd name="T63" fmla="*/ 267425 h 1170887"/>
              <a:gd name="T64" fmla="*/ 2384732 w 968375"/>
              <a:gd name="T65" fmla="*/ 1604557 h 1170887"/>
              <a:gd name="T66" fmla="*/ 2340261 w 968375"/>
              <a:gd name="T67" fmla="*/ 267425 h 1170887"/>
              <a:gd name="T68" fmla="*/ 1183916 w 968375"/>
              <a:gd name="T69" fmla="*/ 178285 h 1170887"/>
              <a:gd name="T70" fmla="*/ 1228390 w 968375"/>
              <a:gd name="T71" fmla="*/ 1515418 h 1170887"/>
              <a:gd name="T72" fmla="*/ 1183916 w 968375"/>
              <a:gd name="T73" fmla="*/ 178285 h 1170887"/>
              <a:gd name="T74" fmla="*/ 1762085 w 968375"/>
              <a:gd name="T75" fmla="*/ 0 h 1170887"/>
              <a:gd name="T76" fmla="*/ 1806562 w 968375"/>
              <a:gd name="T77" fmla="*/ 1337130 h 1170887"/>
              <a:gd name="T78" fmla="*/ 1762085 w 968375"/>
              <a:gd name="T79" fmla="*/ 0 h 117088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68375" h="1170887">
                <a:moveTo>
                  <a:pt x="86328" y="968447"/>
                </a:moveTo>
                <a:cubicBezTo>
                  <a:pt x="120108" y="1054672"/>
                  <a:pt x="258984" y="1114654"/>
                  <a:pt x="416627" y="1114654"/>
                </a:cubicBezTo>
                <a:cubicBezTo>
                  <a:pt x="566762" y="1114654"/>
                  <a:pt x="701884" y="1058421"/>
                  <a:pt x="743172" y="975945"/>
                </a:cubicBezTo>
                <a:cubicBezTo>
                  <a:pt x="791966" y="998438"/>
                  <a:pt x="791966" y="998438"/>
                  <a:pt x="791966" y="998438"/>
                </a:cubicBezTo>
                <a:cubicBezTo>
                  <a:pt x="743172" y="1103407"/>
                  <a:pt x="589283" y="1170887"/>
                  <a:pt x="416627" y="1170887"/>
                </a:cubicBezTo>
                <a:cubicBezTo>
                  <a:pt x="236464" y="1170887"/>
                  <a:pt x="78821" y="1095909"/>
                  <a:pt x="33780" y="990941"/>
                </a:cubicBezTo>
                <a:cubicBezTo>
                  <a:pt x="86328" y="968447"/>
                  <a:pt x="86328" y="968447"/>
                  <a:pt x="86328" y="968447"/>
                </a:cubicBezTo>
                <a:close/>
                <a:moveTo>
                  <a:pt x="870787" y="619801"/>
                </a:moveTo>
                <a:cubicBezTo>
                  <a:pt x="927088" y="634796"/>
                  <a:pt x="968375" y="683532"/>
                  <a:pt x="968375" y="739765"/>
                </a:cubicBezTo>
                <a:cubicBezTo>
                  <a:pt x="968375" y="810994"/>
                  <a:pt x="912074" y="863478"/>
                  <a:pt x="844513" y="863478"/>
                </a:cubicBezTo>
                <a:cubicBezTo>
                  <a:pt x="829500" y="863478"/>
                  <a:pt x="814486" y="863478"/>
                  <a:pt x="799473" y="855981"/>
                </a:cubicBezTo>
                <a:cubicBezTo>
                  <a:pt x="810733" y="840985"/>
                  <a:pt x="821993" y="822241"/>
                  <a:pt x="829500" y="807245"/>
                </a:cubicBezTo>
                <a:cubicBezTo>
                  <a:pt x="833253" y="807245"/>
                  <a:pt x="840760" y="810994"/>
                  <a:pt x="844513" y="810994"/>
                </a:cubicBezTo>
                <a:cubicBezTo>
                  <a:pt x="882047" y="810994"/>
                  <a:pt x="912074" y="777254"/>
                  <a:pt x="912074" y="739765"/>
                </a:cubicBezTo>
                <a:cubicBezTo>
                  <a:pt x="912074" y="713523"/>
                  <a:pt x="893307" y="687281"/>
                  <a:pt x="867034" y="676034"/>
                </a:cubicBezTo>
                <a:cubicBezTo>
                  <a:pt x="870787" y="661038"/>
                  <a:pt x="870787" y="642294"/>
                  <a:pt x="870787" y="619801"/>
                </a:cubicBezTo>
                <a:close/>
                <a:moveTo>
                  <a:pt x="821993" y="537325"/>
                </a:moveTo>
                <a:cubicBezTo>
                  <a:pt x="825746" y="556070"/>
                  <a:pt x="829500" y="582312"/>
                  <a:pt x="829500" y="612303"/>
                </a:cubicBezTo>
                <a:cubicBezTo>
                  <a:pt x="829500" y="840985"/>
                  <a:pt x="645584" y="1024681"/>
                  <a:pt x="416627" y="1024681"/>
                </a:cubicBezTo>
                <a:cubicBezTo>
                  <a:pt x="187669" y="1024681"/>
                  <a:pt x="0" y="840985"/>
                  <a:pt x="0" y="612303"/>
                </a:cubicBezTo>
                <a:cubicBezTo>
                  <a:pt x="0" y="586061"/>
                  <a:pt x="3753" y="563567"/>
                  <a:pt x="7507" y="544823"/>
                </a:cubicBezTo>
                <a:cubicBezTo>
                  <a:pt x="7507" y="664787"/>
                  <a:pt x="187669" y="758510"/>
                  <a:pt x="416627" y="758510"/>
                </a:cubicBezTo>
                <a:cubicBezTo>
                  <a:pt x="641830" y="758510"/>
                  <a:pt x="821993" y="664787"/>
                  <a:pt x="821993" y="544823"/>
                </a:cubicBezTo>
                <a:cubicBezTo>
                  <a:pt x="821993" y="541074"/>
                  <a:pt x="821993" y="541074"/>
                  <a:pt x="821993" y="537325"/>
                </a:cubicBezTo>
                <a:close/>
                <a:moveTo>
                  <a:pt x="416627" y="372374"/>
                </a:moveTo>
                <a:cubicBezTo>
                  <a:pt x="611803" y="372374"/>
                  <a:pt x="776952" y="451101"/>
                  <a:pt x="776952" y="544823"/>
                </a:cubicBezTo>
                <a:cubicBezTo>
                  <a:pt x="776952" y="556070"/>
                  <a:pt x="776952" y="563567"/>
                  <a:pt x="773199" y="571065"/>
                </a:cubicBezTo>
                <a:cubicBezTo>
                  <a:pt x="716898" y="499836"/>
                  <a:pt x="578023" y="451101"/>
                  <a:pt x="416627" y="451101"/>
                </a:cubicBezTo>
                <a:cubicBezTo>
                  <a:pt x="251477" y="451101"/>
                  <a:pt x="112601" y="499836"/>
                  <a:pt x="56301" y="571065"/>
                </a:cubicBezTo>
                <a:cubicBezTo>
                  <a:pt x="52547" y="563567"/>
                  <a:pt x="52547" y="556070"/>
                  <a:pt x="52547" y="544823"/>
                </a:cubicBezTo>
                <a:cubicBezTo>
                  <a:pt x="52547" y="451101"/>
                  <a:pt x="217696" y="372374"/>
                  <a:pt x="416627" y="372374"/>
                </a:cubicBezTo>
                <a:close/>
                <a:moveTo>
                  <a:pt x="543902" y="62096"/>
                </a:moveTo>
                <a:cubicBezTo>
                  <a:pt x="636930" y="186288"/>
                  <a:pt x="492220" y="196637"/>
                  <a:pt x="554238" y="372576"/>
                </a:cubicBezTo>
                <a:cubicBezTo>
                  <a:pt x="409528" y="155240"/>
                  <a:pt x="585248" y="196637"/>
                  <a:pt x="543902" y="62096"/>
                </a:cubicBezTo>
                <a:close/>
                <a:moveTo>
                  <a:pt x="275155" y="41398"/>
                </a:moveTo>
                <a:cubicBezTo>
                  <a:pt x="368183" y="175939"/>
                  <a:pt x="223472" y="175939"/>
                  <a:pt x="285491" y="351878"/>
                </a:cubicBezTo>
                <a:cubicBezTo>
                  <a:pt x="140780" y="144891"/>
                  <a:pt x="316500" y="186288"/>
                  <a:pt x="275155" y="41398"/>
                </a:cubicBezTo>
                <a:close/>
                <a:moveTo>
                  <a:pt x="409528" y="0"/>
                </a:moveTo>
                <a:cubicBezTo>
                  <a:pt x="502556" y="124192"/>
                  <a:pt x="357846" y="134542"/>
                  <a:pt x="419865" y="310480"/>
                </a:cubicBezTo>
                <a:cubicBezTo>
                  <a:pt x="275155" y="103493"/>
                  <a:pt x="450874" y="144891"/>
                  <a:pt x="4095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1581">
              <a:solidFill>
                <a:prstClr val="black"/>
              </a:solidFill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333681" y="2012949"/>
            <a:ext cx="2097024" cy="2097024"/>
          </a:xfrm>
          <a:prstGeom prst="ellipse">
            <a:avLst/>
          </a:prstGeom>
          <a:noFill/>
          <a:ln w="44450">
            <a:solidFill>
              <a:srgbClr val="7E61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689154" y="2368422"/>
            <a:ext cx="1386078" cy="1386078"/>
          </a:xfrm>
          <a:prstGeom prst="ellipse">
            <a:avLst/>
          </a:prstGeom>
          <a:solidFill>
            <a:srgbClr val="7E61E9"/>
          </a:solidFill>
          <a:ln>
            <a:solidFill>
              <a:srgbClr val="AB9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992731" y="2680248"/>
            <a:ext cx="740824" cy="619823"/>
          </a:xfrm>
          <a:custGeom>
            <a:avLst/>
            <a:gdLst/>
            <a:ahLst/>
            <a:cxnLst/>
            <a:rect l="l" t="t" r="r" b="b"/>
            <a:pathLst>
              <a:path w="1366582" h="1042046">
                <a:moveTo>
                  <a:pt x="37022" y="792087"/>
                </a:moveTo>
                <a:lnTo>
                  <a:pt x="185104" y="792087"/>
                </a:lnTo>
                <a:cubicBezTo>
                  <a:pt x="205551" y="792087"/>
                  <a:pt x="222126" y="808662"/>
                  <a:pt x="222126" y="829109"/>
                </a:cubicBezTo>
                <a:lnTo>
                  <a:pt x="222126" y="1005022"/>
                </a:lnTo>
                <a:cubicBezTo>
                  <a:pt x="222126" y="1025469"/>
                  <a:pt x="205551" y="1042044"/>
                  <a:pt x="185104" y="1042044"/>
                </a:cubicBezTo>
                <a:lnTo>
                  <a:pt x="37022" y="1042044"/>
                </a:lnTo>
                <a:cubicBezTo>
                  <a:pt x="16575" y="1042044"/>
                  <a:pt x="0" y="1025469"/>
                  <a:pt x="0" y="1005022"/>
                </a:cubicBezTo>
                <a:lnTo>
                  <a:pt x="0" y="829109"/>
                </a:lnTo>
                <a:cubicBezTo>
                  <a:pt x="0" y="808662"/>
                  <a:pt x="16575" y="792087"/>
                  <a:pt x="37022" y="792087"/>
                </a:cubicBezTo>
                <a:close/>
                <a:moveTo>
                  <a:pt x="308442" y="614561"/>
                </a:moveTo>
                <a:lnTo>
                  <a:pt x="456524" y="614561"/>
                </a:lnTo>
                <a:cubicBezTo>
                  <a:pt x="476971" y="614561"/>
                  <a:pt x="493546" y="631136"/>
                  <a:pt x="493546" y="651583"/>
                </a:cubicBezTo>
                <a:lnTo>
                  <a:pt x="493546" y="1005023"/>
                </a:lnTo>
                <a:cubicBezTo>
                  <a:pt x="493546" y="1025470"/>
                  <a:pt x="476971" y="1042045"/>
                  <a:pt x="456524" y="1042045"/>
                </a:cubicBezTo>
                <a:lnTo>
                  <a:pt x="308442" y="1042045"/>
                </a:lnTo>
                <a:cubicBezTo>
                  <a:pt x="287995" y="1042045"/>
                  <a:pt x="271420" y="1025470"/>
                  <a:pt x="271420" y="1005023"/>
                </a:cubicBezTo>
                <a:lnTo>
                  <a:pt x="271420" y="651583"/>
                </a:lnTo>
                <a:cubicBezTo>
                  <a:pt x="271420" y="631136"/>
                  <a:pt x="287995" y="614561"/>
                  <a:pt x="308442" y="614561"/>
                </a:cubicBezTo>
                <a:close/>
                <a:moveTo>
                  <a:pt x="583127" y="432047"/>
                </a:moveTo>
                <a:lnTo>
                  <a:pt x="744271" y="432047"/>
                </a:lnTo>
                <a:cubicBezTo>
                  <a:pt x="766521" y="432047"/>
                  <a:pt x="784558" y="450084"/>
                  <a:pt x="784558" y="472334"/>
                </a:cubicBezTo>
                <a:lnTo>
                  <a:pt x="784558" y="1001758"/>
                </a:lnTo>
                <a:cubicBezTo>
                  <a:pt x="784558" y="1024008"/>
                  <a:pt x="766521" y="1042045"/>
                  <a:pt x="744271" y="1042045"/>
                </a:cubicBezTo>
                <a:lnTo>
                  <a:pt x="583127" y="1042045"/>
                </a:lnTo>
                <a:cubicBezTo>
                  <a:pt x="560877" y="1042045"/>
                  <a:pt x="542840" y="1024008"/>
                  <a:pt x="542840" y="1001758"/>
                </a:cubicBezTo>
                <a:lnTo>
                  <a:pt x="542840" y="472334"/>
                </a:lnTo>
                <a:cubicBezTo>
                  <a:pt x="542840" y="450084"/>
                  <a:pt x="560877" y="432047"/>
                  <a:pt x="583127" y="432047"/>
                </a:cubicBezTo>
                <a:close/>
                <a:moveTo>
                  <a:pt x="874139" y="210194"/>
                </a:moveTo>
                <a:lnTo>
                  <a:pt x="1035283" y="210194"/>
                </a:lnTo>
                <a:cubicBezTo>
                  <a:pt x="1057533" y="210194"/>
                  <a:pt x="1075570" y="228231"/>
                  <a:pt x="1075570" y="250481"/>
                </a:cubicBezTo>
                <a:lnTo>
                  <a:pt x="1075570" y="1001758"/>
                </a:lnTo>
                <a:cubicBezTo>
                  <a:pt x="1075570" y="1024008"/>
                  <a:pt x="1057533" y="1042045"/>
                  <a:pt x="1035283" y="1042045"/>
                </a:cubicBezTo>
                <a:lnTo>
                  <a:pt x="874139" y="1042045"/>
                </a:lnTo>
                <a:cubicBezTo>
                  <a:pt x="851889" y="1042045"/>
                  <a:pt x="833852" y="1024008"/>
                  <a:pt x="833852" y="1001758"/>
                </a:cubicBezTo>
                <a:lnTo>
                  <a:pt x="833852" y="250481"/>
                </a:lnTo>
                <a:cubicBezTo>
                  <a:pt x="833852" y="228231"/>
                  <a:pt x="851889" y="210194"/>
                  <a:pt x="874139" y="210194"/>
                </a:cubicBezTo>
                <a:close/>
                <a:moveTo>
                  <a:pt x="1165151" y="0"/>
                </a:moveTo>
                <a:lnTo>
                  <a:pt x="1326295" y="0"/>
                </a:lnTo>
                <a:cubicBezTo>
                  <a:pt x="1348545" y="0"/>
                  <a:pt x="1366582" y="18037"/>
                  <a:pt x="1366582" y="40287"/>
                </a:cubicBezTo>
                <a:lnTo>
                  <a:pt x="1366582" y="1001759"/>
                </a:lnTo>
                <a:cubicBezTo>
                  <a:pt x="1366582" y="1024009"/>
                  <a:pt x="1348545" y="1042046"/>
                  <a:pt x="1326295" y="1042046"/>
                </a:cubicBezTo>
                <a:lnTo>
                  <a:pt x="1165151" y="1042046"/>
                </a:lnTo>
                <a:cubicBezTo>
                  <a:pt x="1142901" y="1042046"/>
                  <a:pt x="1124864" y="1024009"/>
                  <a:pt x="1124864" y="1001759"/>
                </a:cubicBezTo>
                <a:lnTo>
                  <a:pt x="1124864" y="40287"/>
                </a:lnTo>
                <a:cubicBezTo>
                  <a:pt x="1124864" y="18037"/>
                  <a:pt x="1142901" y="0"/>
                  <a:pt x="1165151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581">
              <a:solidFill>
                <a:prstClr val="white"/>
              </a:solidFill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3666681" y="2012949"/>
            <a:ext cx="2097024" cy="2097024"/>
          </a:xfrm>
          <a:prstGeom prst="ellipse">
            <a:avLst/>
          </a:prstGeom>
          <a:noFill/>
          <a:ln w="44450">
            <a:solidFill>
              <a:srgbClr val="4A9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4022154" y="2368422"/>
            <a:ext cx="1386078" cy="1386078"/>
          </a:xfrm>
          <a:prstGeom prst="ellipse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4349102" y="2691049"/>
            <a:ext cx="732181" cy="740824"/>
          </a:xfrm>
          <a:custGeom>
            <a:avLst/>
            <a:gdLst>
              <a:gd name="T0" fmla="*/ 2147483646 w 87"/>
              <a:gd name="T1" fmla="*/ 0 h 88"/>
              <a:gd name="T2" fmla="*/ 2147483646 w 87"/>
              <a:gd name="T3" fmla="*/ 2147483646 h 88"/>
              <a:gd name="T4" fmla="*/ 2147483646 w 87"/>
              <a:gd name="T5" fmla="*/ 2147483646 h 88"/>
              <a:gd name="T6" fmla="*/ 0 w 87"/>
              <a:gd name="T7" fmla="*/ 2147483646 h 88"/>
              <a:gd name="T8" fmla="*/ 2147483646 w 87"/>
              <a:gd name="T9" fmla="*/ 0 h 88"/>
              <a:gd name="T10" fmla="*/ 2147483646 w 87"/>
              <a:gd name="T11" fmla="*/ 2147483646 h 88"/>
              <a:gd name="T12" fmla="*/ 2147483646 w 87"/>
              <a:gd name="T13" fmla="*/ 2147483646 h 88"/>
              <a:gd name="T14" fmla="*/ 2147483646 w 87"/>
              <a:gd name="T15" fmla="*/ 2147483646 h 88"/>
              <a:gd name="T16" fmla="*/ 2147483646 w 87"/>
              <a:gd name="T17" fmla="*/ 2147483646 h 88"/>
              <a:gd name="T18" fmla="*/ 2147483646 w 87"/>
              <a:gd name="T19" fmla="*/ 2147483646 h 88"/>
              <a:gd name="T20" fmla="*/ 2147483646 w 87"/>
              <a:gd name="T21" fmla="*/ 2147483646 h 88"/>
              <a:gd name="T22" fmla="*/ 2147483646 w 87"/>
              <a:gd name="T23" fmla="*/ 2147483646 h 88"/>
              <a:gd name="T24" fmla="*/ 2147483646 w 87"/>
              <a:gd name="T25" fmla="*/ 2147483646 h 88"/>
              <a:gd name="T26" fmla="*/ 2147483646 w 87"/>
              <a:gd name="T27" fmla="*/ 2147483646 h 88"/>
              <a:gd name="T28" fmla="*/ 2147483646 w 87"/>
              <a:gd name="T29" fmla="*/ 2147483646 h 88"/>
              <a:gd name="T30" fmla="*/ 2147483646 w 87"/>
              <a:gd name="T31" fmla="*/ 2147483646 h 88"/>
              <a:gd name="T32" fmla="*/ 2147483646 w 87"/>
              <a:gd name="T33" fmla="*/ 2147483646 h 88"/>
              <a:gd name="T34" fmla="*/ 2147483646 w 87"/>
              <a:gd name="T35" fmla="*/ 2147483646 h 88"/>
              <a:gd name="T36" fmla="*/ 2147483646 w 87"/>
              <a:gd name="T37" fmla="*/ 2147483646 h 88"/>
              <a:gd name="T38" fmla="*/ 2147483646 w 87"/>
              <a:gd name="T39" fmla="*/ 2147483646 h 88"/>
              <a:gd name="T40" fmla="*/ 2147483646 w 87"/>
              <a:gd name="T41" fmla="*/ 2147483646 h 88"/>
              <a:gd name="T42" fmla="*/ 2147483646 w 87"/>
              <a:gd name="T43" fmla="*/ 2147483646 h 88"/>
              <a:gd name="T44" fmla="*/ 2147483646 w 87"/>
              <a:gd name="T45" fmla="*/ 2147483646 h 88"/>
              <a:gd name="T46" fmla="*/ 2147483646 w 87"/>
              <a:gd name="T47" fmla="*/ 2147483646 h 88"/>
              <a:gd name="T48" fmla="*/ 2147483646 w 87"/>
              <a:gd name="T49" fmla="*/ 2147483646 h 88"/>
              <a:gd name="T50" fmla="*/ 2147483646 w 87"/>
              <a:gd name="T51" fmla="*/ 2147483646 h 88"/>
              <a:gd name="T52" fmla="*/ 2147483646 w 87"/>
              <a:gd name="T53" fmla="*/ 2147483646 h 88"/>
              <a:gd name="T54" fmla="*/ 2147483646 w 87"/>
              <a:gd name="T55" fmla="*/ 2147483646 h 88"/>
              <a:gd name="T56" fmla="*/ 2147483646 w 87"/>
              <a:gd name="T57" fmla="*/ 2147483646 h 8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87" h="88">
                <a:moveTo>
                  <a:pt x="44" y="0"/>
                </a:moveTo>
                <a:cubicBezTo>
                  <a:pt x="68" y="0"/>
                  <a:pt x="87" y="20"/>
                  <a:pt x="87" y="44"/>
                </a:cubicBezTo>
                <a:cubicBezTo>
                  <a:pt x="87" y="68"/>
                  <a:pt x="68" y="88"/>
                  <a:pt x="44" y="88"/>
                </a:cubicBezTo>
                <a:cubicBezTo>
                  <a:pt x="19" y="88"/>
                  <a:pt x="0" y="68"/>
                  <a:pt x="0" y="44"/>
                </a:cubicBezTo>
                <a:cubicBezTo>
                  <a:pt x="0" y="20"/>
                  <a:pt x="19" y="0"/>
                  <a:pt x="44" y="0"/>
                </a:cubicBezTo>
                <a:close/>
                <a:moveTo>
                  <a:pt x="58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6" y="28"/>
                  <a:pt x="57" y="29"/>
                  <a:pt x="58" y="30"/>
                </a:cubicBezTo>
                <a:cubicBezTo>
                  <a:pt x="62" y="34"/>
                  <a:pt x="64" y="39"/>
                  <a:pt x="64" y="44"/>
                </a:cubicBezTo>
                <a:cubicBezTo>
                  <a:pt x="64" y="50"/>
                  <a:pt x="62" y="55"/>
                  <a:pt x="58" y="58"/>
                </a:cubicBezTo>
                <a:cubicBezTo>
                  <a:pt x="54" y="62"/>
                  <a:pt x="49" y="64"/>
                  <a:pt x="44" y="64"/>
                </a:cubicBezTo>
                <a:cubicBezTo>
                  <a:pt x="38" y="64"/>
                  <a:pt x="33" y="62"/>
                  <a:pt x="29" y="58"/>
                </a:cubicBezTo>
                <a:cubicBezTo>
                  <a:pt x="26" y="55"/>
                  <a:pt x="24" y="50"/>
                  <a:pt x="24" y="44"/>
                </a:cubicBezTo>
                <a:cubicBezTo>
                  <a:pt x="24" y="39"/>
                  <a:pt x="26" y="34"/>
                  <a:pt x="29" y="30"/>
                </a:cubicBezTo>
                <a:cubicBezTo>
                  <a:pt x="30" y="29"/>
                  <a:pt x="31" y="28"/>
                  <a:pt x="32" y="28"/>
                </a:cubicBezTo>
                <a:cubicBezTo>
                  <a:pt x="29" y="22"/>
                  <a:pt x="29" y="22"/>
                  <a:pt x="29" y="22"/>
                </a:cubicBezTo>
                <a:cubicBezTo>
                  <a:pt x="27" y="23"/>
                  <a:pt x="26" y="24"/>
                  <a:pt x="25" y="25"/>
                </a:cubicBezTo>
                <a:cubicBezTo>
                  <a:pt x="20" y="30"/>
                  <a:pt x="17" y="37"/>
                  <a:pt x="17" y="44"/>
                </a:cubicBezTo>
                <a:cubicBezTo>
                  <a:pt x="17" y="52"/>
                  <a:pt x="20" y="58"/>
                  <a:pt x="25" y="63"/>
                </a:cubicBezTo>
                <a:cubicBezTo>
                  <a:pt x="29" y="68"/>
                  <a:pt x="36" y="71"/>
                  <a:pt x="44" y="71"/>
                </a:cubicBezTo>
                <a:cubicBezTo>
                  <a:pt x="51" y="71"/>
                  <a:pt x="58" y="68"/>
                  <a:pt x="63" y="63"/>
                </a:cubicBezTo>
                <a:cubicBezTo>
                  <a:pt x="68" y="58"/>
                  <a:pt x="71" y="52"/>
                  <a:pt x="71" y="44"/>
                </a:cubicBezTo>
                <a:cubicBezTo>
                  <a:pt x="71" y="37"/>
                  <a:pt x="68" y="30"/>
                  <a:pt x="63" y="25"/>
                </a:cubicBezTo>
                <a:cubicBezTo>
                  <a:pt x="61" y="24"/>
                  <a:pt x="60" y="22"/>
                  <a:pt x="58" y="21"/>
                </a:cubicBezTo>
                <a:close/>
                <a:moveTo>
                  <a:pt x="40" y="7"/>
                </a:moveTo>
                <a:cubicBezTo>
                  <a:pt x="40" y="40"/>
                  <a:pt x="40" y="40"/>
                  <a:pt x="40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7"/>
                  <a:pt x="47" y="7"/>
                  <a:pt x="47" y="7"/>
                </a:cubicBezTo>
                <a:lnTo>
                  <a:pt x="40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1581">
              <a:solidFill>
                <a:prstClr val="black"/>
              </a:solidFill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999681" y="2012949"/>
            <a:ext cx="2097024" cy="2097024"/>
          </a:xfrm>
          <a:prstGeom prst="ellipse">
            <a:avLst/>
          </a:prstGeom>
          <a:noFill/>
          <a:ln w="44450">
            <a:solidFill>
              <a:srgbClr val="7E61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355154" y="2368422"/>
            <a:ext cx="1386078" cy="1386078"/>
          </a:xfrm>
          <a:prstGeom prst="ellipse">
            <a:avLst/>
          </a:prstGeom>
          <a:solidFill>
            <a:srgbClr val="7E61E9"/>
          </a:solidFill>
          <a:ln>
            <a:solidFill>
              <a:srgbClr val="AB9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1639681" y="2716361"/>
            <a:ext cx="740824" cy="690201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581">
              <a:solidFill>
                <a:prstClr val="white"/>
              </a:solidFill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355154" y="4471836"/>
            <a:ext cx="164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3992781" y="4470455"/>
            <a:ext cx="1646528" cy="372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630408" y="4470455"/>
            <a:ext cx="1646528" cy="372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9365108" y="4486947"/>
            <a:ext cx="1646528" cy="372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48" name="TextBox 13"/>
          <p:cNvSpPr txBox="1"/>
          <p:nvPr/>
        </p:nvSpPr>
        <p:spPr>
          <a:xfrm>
            <a:off x="1308403" y="4859041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3946885" y="4859041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13"/>
          <p:cNvSpPr txBox="1"/>
          <p:nvPr/>
        </p:nvSpPr>
        <p:spPr>
          <a:xfrm>
            <a:off x="6585367" y="4859041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>
          <a:xfrm>
            <a:off x="9223850" y="4859041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04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664" y="321652"/>
            <a:ext cx="3906672" cy="4869618"/>
          </a:xfrm>
          <a:prstGeom prst="rect">
            <a:avLst/>
          </a:pr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10" y="612450"/>
            <a:ext cx="3724979" cy="4566300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32363" y="4221090"/>
            <a:ext cx="2168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3198019" y="4908478"/>
            <a:ext cx="5637213" cy="47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>
            <a:off x="3814354" y="4954515"/>
            <a:ext cx="4563292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112448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出自【趣你的PPT】(微信:qunideppt)：最优质的PPT资源库"/>
          <p:cNvCxnSpPr/>
          <p:nvPr/>
        </p:nvCxnSpPr>
        <p:spPr>
          <a:xfrm>
            <a:off x="4977643" y="3906309"/>
            <a:ext cx="1375833" cy="0"/>
          </a:xfrm>
          <a:prstGeom prst="line">
            <a:avLst/>
          </a:prstGeom>
          <a:ln w="9525">
            <a:solidFill>
              <a:srgbClr val="4A9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 flipV="1">
            <a:off x="6353476" y="1890183"/>
            <a:ext cx="0" cy="4031192"/>
          </a:xfrm>
          <a:prstGeom prst="line">
            <a:avLst/>
          </a:prstGeom>
          <a:ln w="9525">
            <a:solidFill>
              <a:srgbClr val="4A9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99577" y="2678642"/>
            <a:ext cx="906991" cy="909108"/>
          </a:xfrm>
          <a:prstGeom prst="ellipse">
            <a:avLst/>
          </a:prstGeom>
          <a:solidFill>
            <a:srgbClr val="4A94A8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86380" y="2883964"/>
            <a:ext cx="528997" cy="526937"/>
          </a:xfrm>
          <a:custGeom>
            <a:avLst/>
            <a:gdLst>
              <a:gd name="T0" fmla="*/ 304862 w 393"/>
              <a:gd name="T1" fmla="*/ 596077 h 391"/>
              <a:gd name="T2" fmla="*/ 321014 w 393"/>
              <a:gd name="T3" fmla="*/ 537480 h 391"/>
              <a:gd name="T4" fmla="*/ 246313 w 393"/>
              <a:gd name="T5" fmla="*/ 507171 h 391"/>
              <a:gd name="T6" fmla="*/ 218047 w 393"/>
              <a:gd name="T7" fmla="*/ 454635 h 391"/>
              <a:gd name="T8" fmla="*/ 143346 w 393"/>
              <a:gd name="T9" fmla="*/ 486965 h 391"/>
              <a:gd name="T10" fmla="*/ 84796 w 393"/>
              <a:gd name="T11" fmla="*/ 468779 h 391"/>
              <a:gd name="T12" fmla="*/ 54512 w 393"/>
              <a:gd name="T13" fmla="*/ 543542 h 391"/>
              <a:gd name="T14" fmla="*/ 2019 w 393"/>
              <a:gd name="T15" fmla="*/ 571830 h 391"/>
              <a:gd name="T16" fmla="*/ 32303 w 393"/>
              <a:gd name="T17" fmla="*/ 606180 h 391"/>
              <a:gd name="T18" fmla="*/ 6057 w 393"/>
              <a:gd name="T19" fmla="*/ 682963 h 391"/>
              <a:gd name="T20" fmla="*/ 62588 w 393"/>
              <a:gd name="T21" fmla="*/ 707210 h 391"/>
              <a:gd name="T22" fmla="*/ 84796 w 393"/>
              <a:gd name="T23" fmla="*/ 769849 h 391"/>
              <a:gd name="T24" fmla="*/ 137289 w 393"/>
              <a:gd name="T25" fmla="*/ 788034 h 391"/>
              <a:gd name="T26" fmla="*/ 193820 w 393"/>
              <a:gd name="T27" fmla="*/ 757725 h 391"/>
              <a:gd name="T28" fmla="*/ 252370 w 393"/>
              <a:gd name="T29" fmla="*/ 773890 h 391"/>
              <a:gd name="T30" fmla="*/ 282654 w 393"/>
              <a:gd name="T31" fmla="*/ 699128 h 391"/>
              <a:gd name="T32" fmla="*/ 327071 w 393"/>
              <a:gd name="T33" fmla="*/ 693066 h 391"/>
              <a:gd name="T34" fmla="*/ 203915 w 393"/>
              <a:gd name="T35" fmla="*/ 699128 h 391"/>
              <a:gd name="T36" fmla="*/ 133251 w 393"/>
              <a:gd name="T37" fmla="*/ 543542 h 391"/>
              <a:gd name="T38" fmla="*/ 203915 w 393"/>
              <a:gd name="T39" fmla="*/ 699128 h 391"/>
              <a:gd name="T40" fmla="*/ 526948 w 393"/>
              <a:gd name="T41" fmla="*/ 678922 h 391"/>
              <a:gd name="T42" fmla="*/ 537042 w 393"/>
              <a:gd name="T43" fmla="*/ 646592 h 391"/>
              <a:gd name="T44" fmla="*/ 494644 w 393"/>
              <a:gd name="T45" fmla="*/ 630428 h 391"/>
              <a:gd name="T46" fmla="*/ 478493 w 393"/>
              <a:gd name="T47" fmla="*/ 600119 h 391"/>
              <a:gd name="T48" fmla="*/ 438114 w 393"/>
              <a:gd name="T49" fmla="*/ 618304 h 391"/>
              <a:gd name="T50" fmla="*/ 403791 w 393"/>
              <a:gd name="T51" fmla="*/ 608201 h 391"/>
              <a:gd name="T52" fmla="*/ 387640 w 393"/>
              <a:gd name="T53" fmla="*/ 648613 h 391"/>
              <a:gd name="T54" fmla="*/ 357355 w 393"/>
              <a:gd name="T55" fmla="*/ 664778 h 391"/>
              <a:gd name="T56" fmla="*/ 375526 w 393"/>
              <a:gd name="T57" fmla="*/ 684984 h 391"/>
              <a:gd name="T58" fmla="*/ 361393 w 393"/>
              <a:gd name="T59" fmla="*/ 727416 h 391"/>
              <a:gd name="T60" fmla="*/ 391678 w 393"/>
              <a:gd name="T61" fmla="*/ 741561 h 391"/>
              <a:gd name="T62" fmla="*/ 403791 w 393"/>
              <a:gd name="T63" fmla="*/ 775911 h 391"/>
              <a:gd name="T64" fmla="*/ 434076 w 393"/>
              <a:gd name="T65" fmla="*/ 786014 h 391"/>
              <a:gd name="T66" fmla="*/ 464360 w 393"/>
              <a:gd name="T67" fmla="*/ 767828 h 391"/>
              <a:gd name="T68" fmla="*/ 498682 w 393"/>
              <a:gd name="T69" fmla="*/ 777931 h 391"/>
              <a:gd name="T70" fmla="*/ 514834 w 393"/>
              <a:gd name="T71" fmla="*/ 735499 h 391"/>
              <a:gd name="T72" fmla="*/ 539061 w 393"/>
              <a:gd name="T73" fmla="*/ 733478 h 391"/>
              <a:gd name="T74" fmla="*/ 470417 w 393"/>
              <a:gd name="T75" fmla="*/ 735499 h 391"/>
              <a:gd name="T76" fmla="*/ 432057 w 393"/>
              <a:gd name="T77" fmla="*/ 648613 h 391"/>
              <a:gd name="T78" fmla="*/ 470417 w 393"/>
              <a:gd name="T79" fmla="*/ 735499 h 391"/>
              <a:gd name="T80" fmla="*/ 730862 w 393"/>
              <a:gd name="T81" fmla="*/ 246513 h 391"/>
              <a:gd name="T82" fmla="*/ 761147 w 393"/>
              <a:gd name="T83" fmla="*/ 147504 h 391"/>
              <a:gd name="T84" fmla="*/ 633952 w 393"/>
              <a:gd name="T85" fmla="*/ 96989 h 391"/>
              <a:gd name="T86" fmla="*/ 585497 w 393"/>
              <a:gd name="T87" fmla="*/ 6062 h 391"/>
              <a:gd name="T88" fmla="*/ 462341 w 393"/>
              <a:gd name="T89" fmla="*/ 60618 h 391"/>
              <a:gd name="T90" fmla="*/ 363412 w 393"/>
              <a:gd name="T91" fmla="*/ 30309 h 391"/>
              <a:gd name="T92" fmla="*/ 312938 w 393"/>
              <a:gd name="T93" fmla="*/ 157607 h 391"/>
              <a:gd name="T94" fmla="*/ 222085 w 393"/>
              <a:gd name="T95" fmla="*/ 206101 h 391"/>
              <a:gd name="T96" fmla="*/ 274578 w 393"/>
              <a:gd name="T97" fmla="*/ 262678 h 391"/>
              <a:gd name="T98" fmla="*/ 230161 w 393"/>
              <a:gd name="T99" fmla="*/ 391997 h 391"/>
              <a:gd name="T100" fmla="*/ 325052 w 393"/>
              <a:gd name="T101" fmla="*/ 432409 h 391"/>
              <a:gd name="T102" fmla="*/ 363412 w 393"/>
              <a:gd name="T103" fmla="*/ 537480 h 391"/>
              <a:gd name="T104" fmla="*/ 450227 w 393"/>
              <a:gd name="T105" fmla="*/ 567789 h 391"/>
              <a:gd name="T106" fmla="*/ 547137 w 393"/>
              <a:gd name="T107" fmla="*/ 515253 h 391"/>
              <a:gd name="T108" fmla="*/ 644047 w 393"/>
              <a:gd name="T109" fmla="*/ 545562 h 391"/>
              <a:gd name="T110" fmla="*/ 694521 w 393"/>
              <a:gd name="T111" fmla="*/ 418264 h 391"/>
              <a:gd name="T112" fmla="*/ 771241 w 393"/>
              <a:gd name="T113" fmla="*/ 408161 h 391"/>
              <a:gd name="T114" fmla="*/ 563289 w 393"/>
              <a:gd name="T115" fmla="*/ 418264 h 391"/>
              <a:gd name="T116" fmla="*/ 444170 w 393"/>
              <a:gd name="T117" fmla="*/ 157607 h 391"/>
              <a:gd name="T118" fmla="*/ 563289 w 393"/>
              <a:gd name="T119" fmla="*/ 418264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93834" y="3837517"/>
            <a:ext cx="560917" cy="559859"/>
          </a:xfrm>
          <a:prstGeom prst="ellipse">
            <a:avLst/>
          </a:prstGeom>
          <a:solidFill>
            <a:srgbClr val="4A94A8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4795609" y="2352676"/>
            <a:ext cx="815975" cy="429683"/>
          </a:xfrm>
          <a:custGeom>
            <a:avLst/>
            <a:gdLst>
              <a:gd name="T0" fmla="*/ 344 w 771"/>
              <a:gd name="T1" fmla="*/ 0 h 406"/>
              <a:gd name="T2" fmla="*/ 771 w 771"/>
              <a:gd name="T3" fmla="*/ 40 h 406"/>
              <a:gd name="T4" fmla="*/ 274 w 771"/>
              <a:gd name="T5" fmla="*/ 379 h 406"/>
              <a:gd name="T6" fmla="*/ 0 w 771"/>
              <a:gd name="T7" fmla="*/ 406 h 406"/>
              <a:gd name="T8" fmla="*/ 344 w 771"/>
              <a:gd name="T9" fmla="*/ 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" h="406">
                <a:moveTo>
                  <a:pt x="344" y="0"/>
                </a:moveTo>
                <a:lnTo>
                  <a:pt x="771" y="40"/>
                </a:lnTo>
                <a:lnTo>
                  <a:pt x="274" y="379"/>
                </a:lnTo>
                <a:lnTo>
                  <a:pt x="0" y="406"/>
                </a:lnTo>
                <a:lnTo>
                  <a:pt x="344" y="0"/>
                </a:lnTo>
                <a:close/>
              </a:path>
            </a:pathLst>
          </a:custGeom>
          <a:solidFill>
            <a:srgbClr val="7E61E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598759" y="1784351"/>
            <a:ext cx="378883" cy="881592"/>
          </a:xfrm>
          <a:custGeom>
            <a:avLst/>
            <a:gdLst>
              <a:gd name="T0" fmla="*/ 358 w 358"/>
              <a:gd name="T1" fmla="*/ 400 h 833"/>
              <a:gd name="T2" fmla="*/ 226 w 358"/>
              <a:gd name="T3" fmla="*/ 0 h 833"/>
              <a:gd name="T4" fmla="*/ 0 w 358"/>
              <a:gd name="T5" fmla="*/ 556 h 833"/>
              <a:gd name="T6" fmla="*/ 35 w 358"/>
              <a:gd name="T7" fmla="*/ 833 h 833"/>
              <a:gd name="T8" fmla="*/ 358 w 358"/>
              <a:gd name="T9" fmla="*/ 400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833">
                <a:moveTo>
                  <a:pt x="358" y="400"/>
                </a:moveTo>
                <a:lnTo>
                  <a:pt x="226" y="0"/>
                </a:lnTo>
                <a:lnTo>
                  <a:pt x="0" y="556"/>
                </a:lnTo>
                <a:lnTo>
                  <a:pt x="35" y="833"/>
                </a:lnTo>
                <a:lnTo>
                  <a:pt x="358" y="400"/>
                </a:lnTo>
                <a:close/>
              </a:path>
            </a:pathLst>
          </a:custGeom>
          <a:solidFill>
            <a:srgbClr val="7E61E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3575351" y="2099734"/>
            <a:ext cx="1668992" cy="2019300"/>
          </a:xfrm>
          <a:custGeom>
            <a:avLst/>
            <a:gdLst>
              <a:gd name="T0" fmla="*/ 0 w 1577"/>
              <a:gd name="T1" fmla="*/ 1908 h 1908"/>
              <a:gd name="T2" fmla="*/ 239 w 1577"/>
              <a:gd name="T3" fmla="*/ 1443 h 1908"/>
              <a:gd name="T4" fmla="*/ 264 w 1577"/>
              <a:gd name="T5" fmla="*/ 1523 h 1908"/>
              <a:gd name="T6" fmla="*/ 1387 w 1577"/>
              <a:gd name="T7" fmla="*/ 0 h 1908"/>
              <a:gd name="T8" fmla="*/ 1577 w 1577"/>
              <a:gd name="T9" fmla="*/ 161 h 1908"/>
              <a:gd name="T10" fmla="*/ 341 w 1577"/>
              <a:gd name="T11" fmla="*/ 1588 h 1908"/>
              <a:gd name="T12" fmla="*/ 422 w 1577"/>
              <a:gd name="T13" fmla="*/ 1601 h 1908"/>
              <a:gd name="T14" fmla="*/ 0 w 1577"/>
              <a:gd name="T15" fmla="*/ 1908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77" h="1908">
                <a:moveTo>
                  <a:pt x="0" y="1908"/>
                </a:moveTo>
                <a:lnTo>
                  <a:pt x="239" y="1443"/>
                </a:lnTo>
                <a:lnTo>
                  <a:pt x="264" y="1523"/>
                </a:lnTo>
                <a:lnTo>
                  <a:pt x="1387" y="0"/>
                </a:lnTo>
                <a:lnTo>
                  <a:pt x="1577" y="161"/>
                </a:lnTo>
                <a:lnTo>
                  <a:pt x="341" y="1588"/>
                </a:lnTo>
                <a:lnTo>
                  <a:pt x="422" y="1601"/>
                </a:lnTo>
                <a:lnTo>
                  <a:pt x="0" y="1908"/>
                </a:lnTo>
                <a:close/>
              </a:path>
            </a:pathLst>
          </a:custGeom>
          <a:solidFill>
            <a:srgbClr val="7E61E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2864151" y="3407834"/>
            <a:ext cx="1422400" cy="1421342"/>
          </a:xfrm>
          <a:custGeom>
            <a:avLst/>
            <a:gdLst>
              <a:gd name="T0" fmla="*/ 250 w 500"/>
              <a:gd name="T1" fmla="*/ 500 h 500"/>
              <a:gd name="T2" fmla="*/ 0 w 500"/>
              <a:gd name="T3" fmla="*/ 250 h 500"/>
              <a:gd name="T4" fmla="*/ 250 w 500"/>
              <a:gd name="T5" fmla="*/ 0 h 500"/>
              <a:gd name="T6" fmla="*/ 348 w 500"/>
              <a:gd name="T7" fmla="*/ 20 h 500"/>
              <a:gd name="T8" fmla="*/ 311 w 500"/>
              <a:gd name="T9" fmla="*/ 75 h 500"/>
              <a:gd name="T10" fmla="*/ 250 w 500"/>
              <a:gd name="T11" fmla="*/ 64 h 500"/>
              <a:gd name="T12" fmla="*/ 64 w 500"/>
              <a:gd name="T13" fmla="*/ 250 h 500"/>
              <a:gd name="T14" fmla="*/ 250 w 500"/>
              <a:gd name="T15" fmla="*/ 435 h 500"/>
              <a:gd name="T16" fmla="*/ 435 w 500"/>
              <a:gd name="T17" fmla="*/ 250 h 500"/>
              <a:gd name="T18" fmla="*/ 414 w 500"/>
              <a:gd name="T19" fmla="*/ 164 h 500"/>
              <a:gd name="T20" fmla="*/ 460 w 500"/>
              <a:gd name="T21" fmla="*/ 114 h 500"/>
              <a:gd name="T22" fmla="*/ 500 w 500"/>
              <a:gd name="T23" fmla="*/ 250 h 500"/>
              <a:gd name="T24" fmla="*/ 250 w 500"/>
              <a:gd name="T25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4A94A8"/>
          </a:solidFill>
          <a:ln>
            <a:solidFill>
              <a:srgbClr val="A3DBE6"/>
            </a:solidFill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2486326" y="3030009"/>
            <a:ext cx="2175933" cy="2174875"/>
          </a:xfrm>
          <a:custGeom>
            <a:avLst/>
            <a:gdLst>
              <a:gd name="T0" fmla="*/ 383 w 765"/>
              <a:gd name="T1" fmla="*/ 765 h 765"/>
              <a:gd name="T2" fmla="*/ 0 w 765"/>
              <a:gd name="T3" fmla="*/ 383 h 765"/>
              <a:gd name="T4" fmla="*/ 383 w 765"/>
              <a:gd name="T5" fmla="*/ 0 h 765"/>
              <a:gd name="T6" fmla="*/ 562 w 765"/>
              <a:gd name="T7" fmla="*/ 45 h 765"/>
              <a:gd name="T8" fmla="*/ 529 w 765"/>
              <a:gd name="T9" fmla="*/ 93 h 765"/>
              <a:gd name="T10" fmla="*/ 383 w 765"/>
              <a:gd name="T11" fmla="*/ 58 h 765"/>
              <a:gd name="T12" fmla="*/ 153 w 765"/>
              <a:gd name="T13" fmla="*/ 153 h 765"/>
              <a:gd name="T14" fmla="*/ 58 w 765"/>
              <a:gd name="T15" fmla="*/ 383 h 765"/>
              <a:gd name="T16" fmla="*/ 153 w 765"/>
              <a:gd name="T17" fmla="*/ 612 h 765"/>
              <a:gd name="T18" fmla="*/ 383 w 765"/>
              <a:gd name="T19" fmla="*/ 707 h 765"/>
              <a:gd name="T20" fmla="*/ 612 w 765"/>
              <a:gd name="T21" fmla="*/ 612 h 765"/>
              <a:gd name="T22" fmla="*/ 707 w 765"/>
              <a:gd name="T23" fmla="*/ 383 h 765"/>
              <a:gd name="T24" fmla="*/ 640 w 765"/>
              <a:gd name="T25" fmla="*/ 186 h 765"/>
              <a:gd name="T26" fmla="*/ 680 w 765"/>
              <a:gd name="T27" fmla="*/ 143 h 765"/>
              <a:gd name="T28" fmla="*/ 765 w 765"/>
              <a:gd name="T29" fmla="*/ 383 h 765"/>
              <a:gd name="T30" fmla="*/ 383 w 765"/>
              <a:gd name="T31" fmla="*/ 765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4A94A8"/>
          </a:solidFill>
          <a:ln>
            <a:solidFill>
              <a:srgbClr val="A3DBE6"/>
            </a:solidFill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2100034" y="2642659"/>
            <a:ext cx="2951692" cy="2948517"/>
          </a:xfrm>
          <a:custGeom>
            <a:avLst/>
            <a:gdLst>
              <a:gd name="T0" fmla="*/ 519 w 1038"/>
              <a:gd name="T1" fmla="*/ 0 h 1037"/>
              <a:gd name="T2" fmla="*/ 775 w 1038"/>
              <a:gd name="T3" fmla="*/ 68 h 1037"/>
              <a:gd name="T4" fmla="*/ 740 w 1038"/>
              <a:gd name="T5" fmla="*/ 119 h 1037"/>
              <a:gd name="T6" fmla="*/ 519 w 1038"/>
              <a:gd name="T7" fmla="*/ 62 h 1037"/>
              <a:gd name="T8" fmla="*/ 196 w 1038"/>
              <a:gd name="T9" fmla="*/ 196 h 1037"/>
              <a:gd name="T10" fmla="*/ 62 w 1038"/>
              <a:gd name="T11" fmla="*/ 519 h 1037"/>
              <a:gd name="T12" fmla="*/ 196 w 1038"/>
              <a:gd name="T13" fmla="*/ 842 h 1037"/>
              <a:gd name="T14" fmla="*/ 519 w 1038"/>
              <a:gd name="T15" fmla="*/ 976 h 1037"/>
              <a:gd name="T16" fmla="*/ 842 w 1038"/>
              <a:gd name="T17" fmla="*/ 842 h 1037"/>
              <a:gd name="T18" fmla="*/ 976 w 1038"/>
              <a:gd name="T19" fmla="*/ 519 h 1037"/>
              <a:gd name="T20" fmla="*/ 867 w 1038"/>
              <a:gd name="T21" fmla="*/ 224 h 1037"/>
              <a:gd name="T22" fmla="*/ 910 w 1038"/>
              <a:gd name="T23" fmla="*/ 178 h 1037"/>
              <a:gd name="T24" fmla="*/ 1038 w 1038"/>
              <a:gd name="T25" fmla="*/ 519 h 1037"/>
              <a:gd name="T26" fmla="*/ 519 w 1038"/>
              <a:gd name="T27" fmla="*/ 1037 h 1037"/>
              <a:gd name="T28" fmla="*/ 0 w 1038"/>
              <a:gd name="T29" fmla="*/ 519 h 1037"/>
              <a:gd name="T30" fmla="*/ 519 w 1038"/>
              <a:gd name="T3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4A94A8"/>
          </a:solidFill>
          <a:ln>
            <a:solidFill>
              <a:srgbClr val="A3DBE6"/>
            </a:solidFill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9" name="出自【趣你的PPT】(微信:qunideppt)：最优质的PPT资源库"/>
          <p:cNvCxnSpPr/>
          <p:nvPr/>
        </p:nvCxnSpPr>
        <p:spPr>
          <a:xfrm>
            <a:off x="6353476" y="3192992"/>
            <a:ext cx="425450" cy="0"/>
          </a:xfrm>
          <a:prstGeom prst="straightConnector1">
            <a:avLst/>
          </a:prstGeom>
          <a:ln w="9525">
            <a:solidFill>
              <a:srgbClr val="4A94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出自【趣你的PPT】(微信:qunideppt)：最优质的PPT资源库"/>
          <p:cNvCxnSpPr/>
          <p:nvPr/>
        </p:nvCxnSpPr>
        <p:spPr>
          <a:xfrm>
            <a:off x="6353476" y="4594225"/>
            <a:ext cx="425450" cy="0"/>
          </a:xfrm>
          <a:prstGeom prst="straightConnector1">
            <a:avLst/>
          </a:prstGeom>
          <a:ln w="9525">
            <a:solidFill>
              <a:srgbClr val="4A94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 bwMode="auto">
          <a:xfrm>
            <a:off x="6353476" y="1890183"/>
            <a:ext cx="425450" cy="0"/>
          </a:xfrm>
          <a:prstGeom prst="straightConnector1">
            <a:avLst/>
          </a:prstGeom>
          <a:ln w="9525">
            <a:solidFill>
              <a:srgbClr val="7E61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出自【趣你的PPT】(微信:qunideppt)：最优质的PPT资源库"/>
          <p:cNvCxnSpPr/>
          <p:nvPr/>
        </p:nvCxnSpPr>
        <p:spPr bwMode="auto">
          <a:xfrm flipV="1">
            <a:off x="6353476" y="5921375"/>
            <a:ext cx="425450" cy="0"/>
          </a:xfrm>
          <a:prstGeom prst="straightConnector1">
            <a:avLst/>
          </a:prstGeom>
          <a:ln w="9525">
            <a:solidFill>
              <a:srgbClr val="7E61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99577" y="4031192"/>
            <a:ext cx="906991" cy="909108"/>
          </a:xfrm>
          <a:prstGeom prst="ellipse">
            <a:avLst/>
          </a:prstGeom>
          <a:solidFill>
            <a:srgbClr val="4A94A8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90153" y="4280017"/>
            <a:ext cx="521626" cy="411457"/>
          </a:xfrm>
          <a:custGeom>
            <a:avLst/>
            <a:gdLst>
              <a:gd name="T0" fmla="*/ 658108 w 1152"/>
              <a:gd name="T1" fmla="*/ 353297 h 908"/>
              <a:gd name="T2" fmla="*/ 777641 w 1152"/>
              <a:gd name="T3" fmla="*/ 599246 h 908"/>
              <a:gd name="T4" fmla="*/ 766095 w 1152"/>
              <a:gd name="T5" fmla="*/ 616911 h 908"/>
              <a:gd name="T6" fmla="*/ 16300 w 1152"/>
              <a:gd name="T7" fmla="*/ 616911 h 908"/>
              <a:gd name="T8" fmla="*/ 4754 w 1152"/>
              <a:gd name="T9" fmla="*/ 599246 h 908"/>
              <a:gd name="T10" fmla="*/ 124287 w 1152"/>
              <a:gd name="T11" fmla="*/ 353297 h 908"/>
              <a:gd name="T12" fmla="*/ 135832 w 1152"/>
              <a:gd name="T13" fmla="*/ 346503 h 908"/>
              <a:gd name="T14" fmla="*/ 238386 w 1152"/>
              <a:gd name="T15" fmla="*/ 346503 h 908"/>
              <a:gd name="T16" fmla="*/ 247894 w 1152"/>
              <a:gd name="T17" fmla="*/ 350579 h 908"/>
              <a:gd name="T18" fmla="*/ 268948 w 1152"/>
              <a:gd name="T19" fmla="*/ 374359 h 908"/>
              <a:gd name="T20" fmla="*/ 289323 w 1152"/>
              <a:gd name="T21" fmla="*/ 396780 h 908"/>
              <a:gd name="T22" fmla="*/ 167074 w 1152"/>
              <a:gd name="T23" fmla="*/ 396780 h 908"/>
              <a:gd name="T24" fmla="*/ 156207 w 1152"/>
              <a:gd name="T25" fmla="*/ 403574 h 908"/>
              <a:gd name="T26" fmla="*/ 76745 w 1152"/>
              <a:gd name="T27" fmla="*/ 566634 h 908"/>
              <a:gd name="T28" fmla="*/ 705650 w 1152"/>
              <a:gd name="T29" fmla="*/ 566634 h 908"/>
              <a:gd name="T30" fmla="*/ 626188 w 1152"/>
              <a:gd name="T31" fmla="*/ 403574 h 908"/>
              <a:gd name="T32" fmla="*/ 615321 w 1152"/>
              <a:gd name="T33" fmla="*/ 396780 h 908"/>
              <a:gd name="T34" fmla="*/ 493072 w 1152"/>
              <a:gd name="T35" fmla="*/ 396780 h 908"/>
              <a:gd name="T36" fmla="*/ 513447 w 1152"/>
              <a:gd name="T37" fmla="*/ 374359 h 908"/>
              <a:gd name="T38" fmla="*/ 534501 w 1152"/>
              <a:gd name="T39" fmla="*/ 350579 h 908"/>
              <a:gd name="T40" fmla="*/ 544009 w 1152"/>
              <a:gd name="T41" fmla="*/ 346503 h 908"/>
              <a:gd name="T42" fmla="*/ 646563 w 1152"/>
              <a:gd name="T43" fmla="*/ 346503 h 908"/>
              <a:gd name="T44" fmla="*/ 658108 w 1152"/>
              <a:gd name="T45" fmla="*/ 353297 h 908"/>
              <a:gd name="T46" fmla="*/ 567101 w 1152"/>
              <a:gd name="T47" fmla="*/ 185481 h 908"/>
              <a:gd name="T48" fmla="*/ 402743 w 1152"/>
              <a:gd name="T49" fmla="*/ 473554 h 908"/>
              <a:gd name="T50" fmla="*/ 379652 w 1152"/>
              <a:gd name="T51" fmla="*/ 473554 h 908"/>
              <a:gd name="T52" fmla="*/ 218011 w 1152"/>
              <a:gd name="T53" fmla="*/ 222169 h 908"/>
              <a:gd name="T54" fmla="*/ 374218 w 1152"/>
              <a:gd name="T55" fmla="*/ 10191 h 908"/>
              <a:gd name="T56" fmla="*/ 567101 w 1152"/>
              <a:gd name="T57" fmla="*/ 185481 h 908"/>
              <a:gd name="T58" fmla="*/ 484243 w 1152"/>
              <a:gd name="T59" fmla="*/ 185481 h 908"/>
              <a:gd name="T60" fmla="*/ 391198 w 1152"/>
              <a:gd name="T61" fmla="*/ 92401 h 908"/>
              <a:gd name="T62" fmla="*/ 298152 w 1152"/>
              <a:gd name="T63" fmla="*/ 185481 h 908"/>
              <a:gd name="T64" fmla="*/ 391198 w 1152"/>
              <a:gd name="T65" fmla="*/ 278561 h 908"/>
              <a:gd name="T66" fmla="*/ 484243 w 1152"/>
              <a:gd name="T67" fmla="*/ 185481 h 908"/>
              <a:gd name="T68" fmla="*/ 484243 w 1152"/>
              <a:gd name="T69" fmla="*/ 185481 h 908"/>
              <a:gd name="T70" fmla="*/ 484243 w 1152"/>
              <a:gd name="T71" fmla="*/ 185481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99577" y="5384800"/>
            <a:ext cx="906991" cy="909109"/>
          </a:xfrm>
          <a:prstGeom prst="ellipse">
            <a:avLst/>
          </a:prstGeom>
          <a:solidFill>
            <a:srgbClr val="4A94A8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21736" y="5590985"/>
            <a:ext cx="458285" cy="418228"/>
          </a:xfrm>
          <a:custGeom>
            <a:avLst/>
            <a:gdLst>
              <a:gd name="T0" fmla="*/ 645212 w 929"/>
              <a:gd name="T1" fmla="*/ 171151 h 850"/>
              <a:gd name="T2" fmla="*/ 602297 w 929"/>
              <a:gd name="T3" fmla="*/ 130577 h 850"/>
              <a:gd name="T4" fmla="*/ 378840 w 929"/>
              <a:gd name="T5" fmla="*/ 362221 h 850"/>
              <a:gd name="T6" fmla="*/ 358122 w 929"/>
              <a:gd name="T7" fmla="*/ 371811 h 850"/>
              <a:gd name="T8" fmla="*/ 358122 w 929"/>
              <a:gd name="T9" fmla="*/ 371811 h 850"/>
              <a:gd name="T10" fmla="*/ 336665 w 929"/>
              <a:gd name="T11" fmla="*/ 362221 h 850"/>
              <a:gd name="T12" fmla="*/ 219757 w 929"/>
              <a:gd name="T13" fmla="*/ 241973 h 850"/>
              <a:gd name="T14" fmla="*/ 54014 w 929"/>
              <a:gd name="T15" fmla="*/ 416075 h 850"/>
              <a:gd name="T16" fmla="*/ 32557 w 929"/>
              <a:gd name="T17" fmla="*/ 425665 h 850"/>
              <a:gd name="T18" fmla="*/ 12579 w 929"/>
              <a:gd name="T19" fmla="*/ 417550 h 850"/>
              <a:gd name="T20" fmla="*/ 11099 w 929"/>
              <a:gd name="T21" fmla="*/ 375500 h 850"/>
              <a:gd name="T22" fmla="*/ 198299 w 929"/>
              <a:gd name="T23" fmla="*/ 179266 h 850"/>
              <a:gd name="T24" fmla="*/ 219757 w 929"/>
              <a:gd name="T25" fmla="*/ 170414 h 850"/>
              <a:gd name="T26" fmla="*/ 219757 w 929"/>
              <a:gd name="T27" fmla="*/ 170414 h 850"/>
              <a:gd name="T28" fmla="*/ 241215 w 929"/>
              <a:gd name="T29" fmla="*/ 179266 h 850"/>
              <a:gd name="T30" fmla="*/ 358122 w 929"/>
              <a:gd name="T31" fmla="*/ 299515 h 850"/>
              <a:gd name="T32" fmla="*/ 560121 w 929"/>
              <a:gd name="T33" fmla="*/ 90002 h 850"/>
              <a:gd name="T34" fmla="*/ 517206 w 929"/>
              <a:gd name="T35" fmla="*/ 49427 h 850"/>
              <a:gd name="T36" fmla="*/ 687388 w 929"/>
              <a:gd name="T37" fmla="*/ 0 h 850"/>
              <a:gd name="T38" fmla="*/ 645212 w 929"/>
              <a:gd name="T39" fmla="*/ 171151 h 850"/>
              <a:gd name="T40" fmla="*/ 32557 w 929"/>
              <a:gd name="T41" fmla="*/ 464764 h 850"/>
              <a:gd name="T42" fmla="*/ 13319 w 929"/>
              <a:gd name="T43" fmla="*/ 461813 h 850"/>
              <a:gd name="T44" fmla="*/ 13319 w 929"/>
              <a:gd name="T45" fmla="*/ 627063 h 850"/>
              <a:gd name="T46" fmla="*/ 102109 w 929"/>
              <a:gd name="T47" fmla="*/ 627063 h 850"/>
              <a:gd name="T48" fmla="*/ 102109 w 929"/>
              <a:gd name="T49" fmla="*/ 423452 h 850"/>
              <a:gd name="T50" fmla="*/ 82871 w 929"/>
              <a:gd name="T51" fmla="*/ 443370 h 850"/>
              <a:gd name="T52" fmla="*/ 32557 w 929"/>
              <a:gd name="T53" fmla="*/ 464764 h 850"/>
              <a:gd name="T54" fmla="*/ 121347 w 929"/>
              <a:gd name="T55" fmla="*/ 627063 h 850"/>
              <a:gd name="T56" fmla="*/ 210138 w 929"/>
              <a:gd name="T57" fmla="*/ 627063 h 850"/>
              <a:gd name="T58" fmla="*/ 210138 w 929"/>
              <a:gd name="T59" fmla="*/ 309843 h 850"/>
              <a:gd name="T60" fmla="*/ 121347 w 929"/>
              <a:gd name="T61" fmla="*/ 402796 h 850"/>
              <a:gd name="T62" fmla="*/ 121347 w 929"/>
              <a:gd name="T63" fmla="*/ 627063 h 850"/>
              <a:gd name="T64" fmla="*/ 308548 w 929"/>
              <a:gd name="T65" fmla="*/ 389517 h 850"/>
              <a:gd name="T66" fmla="*/ 230116 w 929"/>
              <a:gd name="T67" fmla="*/ 308367 h 850"/>
              <a:gd name="T68" fmla="*/ 230116 w 929"/>
              <a:gd name="T69" fmla="*/ 627063 h 850"/>
              <a:gd name="T70" fmla="*/ 318167 w 929"/>
              <a:gd name="T71" fmla="*/ 627063 h 850"/>
              <a:gd name="T72" fmla="*/ 318167 w 929"/>
              <a:gd name="T73" fmla="*/ 398369 h 850"/>
              <a:gd name="T74" fmla="*/ 308548 w 929"/>
              <a:gd name="T75" fmla="*/ 389517 h 850"/>
              <a:gd name="T76" fmla="*/ 358122 w 929"/>
              <a:gd name="T77" fmla="*/ 410911 h 850"/>
              <a:gd name="T78" fmla="*/ 338145 w 929"/>
              <a:gd name="T79" fmla="*/ 407960 h 850"/>
              <a:gd name="T80" fmla="*/ 338145 w 929"/>
              <a:gd name="T81" fmla="*/ 627063 h 850"/>
              <a:gd name="T82" fmla="*/ 426935 w 929"/>
              <a:gd name="T83" fmla="*/ 627063 h 850"/>
              <a:gd name="T84" fmla="*/ 426935 w 929"/>
              <a:gd name="T85" fmla="*/ 369598 h 850"/>
              <a:gd name="T86" fmla="*/ 407697 w 929"/>
              <a:gd name="T87" fmla="*/ 389517 h 850"/>
              <a:gd name="T88" fmla="*/ 358122 w 929"/>
              <a:gd name="T89" fmla="*/ 410911 h 850"/>
              <a:gd name="T90" fmla="*/ 446173 w 929"/>
              <a:gd name="T91" fmla="*/ 348942 h 850"/>
              <a:gd name="T92" fmla="*/ 446173 w 929"/>
              <a:gd name="T93" fmla="*/ 627063 h 850"/>
              <a:gd name="T94" fmla="*/ 534964 w 929"/>
              <a:gd name="T95" fmla="*/ 627063 h 850"/>
              <a:gd name="T96" fmla="*/ 534964 w 929"/>
              <a:gd name="T97" fmla="*/ 257465 h 850"/>
              <a:gd name="T98" fmla="*/ 446173 w 929"/>
              <a:gd name="T99" fmla="*/ 348942 h 850"/>
              <a:gd name="T100" fmla="*/ 603777 w 929"/>
              <a:gd name="T101" fmla="*/ 185906 h 850"/>
              <a:gd name="T102" fmla="*/ 554942 w 929"/>
              <a:gd name="T103" fmla="*/ 236808 h 850"/>
              <a:gd name="T104" fmla="*/ 554942 w 929"/>
              <a:gd name="T105" fmla="*/ 627063 h 850"/>
              <a:gd name="T106" fmla="*/ 643733 w 929"/>
              <a:gd name="T107" fmla="*/ 627063 h 850"/>
              <a:gd name="T108" fmla="*/ 643733 w 929"/>
              <a:gd name="T109" fmla="*/ 224267 h 850"/>
              <a:gd name="T110" fmla="*/ 603777 w 929"/>
              <a:gd name="T111" fmla="*/ 185906 h 850"/>
              <a:gd name="T112" fmla="*/ 603777 w 929"/>
              <a:gd name="T113" fmla="*/ 185906 h 850"/>
              <a:gd name="T114" fmla="*/ 603777 w 929"/>
              <a:gd name="T115" fmla="*/ 185906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99577" y="1366309"/>
            <a:ext cx="906991" cy="909108"/>
          </a:xfrm>
          <a:prstGeom prst="ellipse">
            <a:avLst/>
          </a:prstGeom>
          <a:solidFill>
            <a:srgbClr val="4A94A8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7127061" y="1614865"/>
            <a:ext cx="452992" cy="412934"/>
          </a:xfrm>
          <a:custGeom>
            <a:avLst/>
            <a:gdLst>
              <a:gd name="T0" fmla="*/ 525764 w 84"/>
              <a:gd name="T1" fmla="*/ 260685 h 76"/>
              <a:gd name="T2" fmla="*/ 614740 w 84"/>
              <a:gd name="T3" fmla="*/ 244392 h 76"/>
              <a:gd name="T4" fmla="*/ 663272 w 84"/>
              <a:gd name="T5" fmla="*/ 81464 h 76"/>
              <a:gd name="T6" fmla="*/ 598562 w 84"/>
              <a:gd name="T7" fmla="*/ 8146 h 76"/>
              <a:gd name="T8" fmla="*/ 436789 w 84"/>
              <a:gd name="T9" fmla="*/ 40732 h 76"/>
              <a:gd name="T10" fmla="*/ 404434 w 84"/>
              <a:gd name="T11" fmla="*/ 122196 h 76"/>
              <a:gd name="T12" fmla="*/ 444877 w 84"/>
              <a:gd name="T13" fmla="*/ 171074 h 76"/>
              <a:gd name="T14" fmla="*/ 88975 w 84"/>
              <a:gd name="T15" fmla="*/ 488784 h 76"/>
              <a:gd name="T16" fmla="*/ 72798 w 84"/>
              <a:gd name="T17" fmla="*/ 268831 h 76"/>
              <a:gd name="T18" fmla="*/ 105153 w 84"/>
              <a:gd name="T19" fmla="*/ 236245 h 76"/>
              <a:gd name="T20" fmla="*/ 226483 w 84"/>
              <a:gd name="T21" fmla="*/ 228099 h 76"/>
              <a:gd name="T22" fmla="*/ 242660 w 84"/>
              <a:gd name="T23" fmla="*/ 73318 h 76"/>
              <a:gd name="T24" fmla="*/ 88975 w 84"/>
              <a:gd name="T25" fmla="*/ 65171 h 76"/>
              <a:gd name="T26" fmla="*/ 56621 w 84"/>
              <a:gd name="T27" fmla="*/ 187367 h 76"/>
              <a:gd name="T28" fmla="*/ 32355 w 84"/>
              <a:gd name="T29" fmla="*/ 219953 h 76"/>
              <a:gd name="T30" fmla="*/ 0 w 84"/>
              <a:gd name="T31" fmla="*/ 285124 h 76"/>
              <a:gd name="T32" fmla="*/ 24266 w 84"/>
              <a:gd name="T33" fmla="*/ 537662 h 76"/>
              <a:gd name="T34" fmla="*/ 339725 w 84"/>
              <a:gd name="T35" fmla="*/ 610980 h 76"/>
              <a:gd name="T36" fmla="*/ 412523 w 84"/>
              <a:gd name="T37" fmla="*/ 594687 h 76"/>
              <a:gd name="T38" fmla="*/ 461055 w 84"/>
              <a:gd name="T39" fmla="*/ 553955 h 76"/>
              <a:gd name="T40" fmla="*/ 469143 w 84"/>
              <a:gd name="T41" fmla="*/ 570248 h 76"/>
              <a:gd name="T42" fmla="*/ 558119 w 84"/>
              <a:gd name="T43" fmla="*/ 578394 h 76"/>
              <a:gd name="T44" fmla="*/ 622828 w 84"/>
              <a:gd name="T45" fmla="*/ 513223 h 76"/>
              <a:gd name="T46" fmla="*/ 630917 w 84"/>
              <a:gd name="T47" fmla="*/ 431759 h 76"/>
              <a:gd name="T48" fmla="*/ 558119 w 84"/>
              <a:gd name="T49" fmla="*/ 350295 h 76"/>
              <a:gd name="T50" fmla="*/ 469143 w 84"/>
              <a:gd name="T51" fmla="*/ 342149 h 76"/>
              <a:gd name="T52" fmla="*/ 404434 w 84"/>
              <a:gd name="T53" fmla="*/ 407320 h 76"/>
              <a:gd name="T54" fmla="*/ 396345 w 84"/>
              <a:gd name="T55" fmla="*/ 488784 h 76"/>
              <a:gd name="T56" fmla="*/ 412523 w 84"/>
              <a:gd name="T57" fmla="*/ 505076 h 76"/>
              <a:gd name="T58" fmla="*/ 363991 w 84"/>
              <a:gd name="T59" fmla="*/ 545808 h 76"/>
              <a:gd name="T60" fmla="*/ 177951 w 84"/>
              <a:gd name="T61" fmla="*/ 505076 h 76"/>
              <a:gd name="T62" fmla="*/ 493409 w 84"/>
              <a:gd name="T63" fmla="*/ 219953 h 76"/>
              <a:gd name="T64" fmla="*/ 525764 w 84"/>
              <a:gd name="T65" fmla="*/ 260685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034052" y="125424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034052" y="1660596"/>
            <a:ext cx="337875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8034052" y="268830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034052" y="3042503"/>
            <a:ext cx="337875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034052" y="407021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034052" y="4418136"/>
            <a:ext cx="337875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034052" y="544584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8034052" y="5793769"/>
            <a:ext cx="337875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36297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3150028147"/>
              </p:ext>
            </p:extLst>
          </p:nvPr>
        </p:nvGraphicFramePr>
        <p:xfrm>
          <a:off x="1666876" y="1165363"/>
          <a:ext cx="10234140" cy="427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出自【趣你的PPT】(微信:qunideppt)：最优质的PPT资源库"/>
          <p:cNvSpPr txBox="1"/>
          <p:nvPr/>
        </p:nvSpPr>
        <p:spPr>
          <a:xfrm>
            <a:off x="1783047" y="5438313"/>
            <a:ext cx="2152048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83047" y="5766864"/>
            <a:ext cx="4678713" cy="202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 rot="5400000">
            <a:off x="1986417" y="4075923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4A94A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317504" y="3920903"/>
            <a:ext cx="358678" cy="358678"/>
          </a:xfrm>
          <a:prstGeom prst="triangle">
            <a:avLst>
              <a:gd name="adj" fmla="val 100000"/>
            </a:avLst>
          </a:prstGeom>
          <a:solidFill>
            <a:srgbClr val="4A94A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5400000">
            <a:off x="4313612" y="3500057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7E61E9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644700" y="3345035"/>
            <a:ext cx="358678" cy="358678"/>
          </a:xfrm>
          <a:prstGeom prst="triangle">
            <a:avLst>
              <a:gd name="adj" fmla="val 100000"/>
            </a:avLst>
          </a:prstGeom>
          <a:solidFill>
            <a:srgbClr val="7E61E9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>
            <a:off x="6640808" y="2924189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4A94A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7971895" y="2769169"/>
            <a:ext cx="358678" cy="358678"/>
          </a:xfrm>
          <a:prstGeom prst="triangle">
            <a:avLst>
              <a:gd name="adj" fmla="val 100000"/>
            </a:avLst>
          </a:prstGeom>
          <a:solidFill>
            <a:srgbClr val="4A94A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5400000">
            <a:off x="8968003" y="2348324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7E61E9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444653" y="485806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42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42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828587" y="436470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42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42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106595" y="3735001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42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42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431680" y="3150069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42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42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2110716" y="3395877"/>
            <a:ext cx="947434" cy="842212"/>
            <a:chOff x="4419600" y="627063"/>
            <a:chExt cx="6392863" cy="5773737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6825" y="3440113"/>
              <a:ext cx="3068638" cy="2022475"/>
            </a:xfrm>
            <a:custGeom>
              <a:avLst/>
              <a:gdLst>
                <a:gd name="T0" fmla="*/ 54 w 817"/>
                <a:gd name="T1" fmla="*/ 538 h 538"/>
                <a:gd name="T2" fmla="*/ 0 w 817"/>
                <a:gd name="T3" fmla="*/ 418 h 538"/>
                <a:gd name="T4" fmla="*/ 27 w 817"/>
                <a:gd name="T5" fmla="*/ 391 h 538"/>
                <a:gd name="T6" fmla="*/ 113 w 817"/>
                <a:gd name="T7" fmla="*/ 359 h 538"/>
                <a:gd name="T8" fmla="*/ 449 w 817"/>
                <a:gd name="T9" fmla="*/ 223 h 538"/>
                <a:gd name="T10" fmla="*/ 300 w 817"/>
                <a:gd name="T11" fmla="*/ 209 h 538"/>
                <a:gd name="T12" fmla="*/ 504 w 817"/>
                <a:gd name="T13" fmla="*/ 5 h 538"/>
                <a:gd name="T14" fmla="*/ 586 w 817"/>
                <a:gd name="T15" fmla="*/ 52 h 538"/>
                <a:gd name="T16" fmla="*/ 706 w 817"/>
                <a:gd name="T17" fmla="*/ 123 h 538"/>
                <a:gd name="T18" fmla="*/ 817 w 817"/>
                <a:gd name="T19" fmla="*/ 225 h 538"/>
                <a:gd name="T20" fmla="*/ 808 w 817"/>
                <a:gd name="T21" fmla="*/ 302 h 538"/>
                <a:gd name="T22" fmla="*/ 647 w 817"/>
                <a:gd name="T23" fmla="*/ 350 h 538"/>
                <a:gd name="T24" fmla="*/ 429 w 817"/>
                <a:gd name="T25" fmla="*/ 404 h 538"/>
                <a:gd name="T26" fmla="*/ 261 w 817"/>
                <a:gd name="T27" fmla="*/ 486 h 538"/>
                <a:gd name="T28" fmla="*/ 54 w 817"/>
                <a:gd name="T29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7" h="538">
                  <a:moveTo>
                    <a:pt x="54" y="538"/>
                  </a:moveTo>
                  <a:cubicBezTo>
                    <a:pt x="52" y="529"/>
                    <a:pt x="0" y="418"/>
                    <a:pt x="0" y="418"/>
                  </a:cubicBezTo>
                  <a:cubicBezTo>
                    <a:pt x="27" y="391"/>
                    <a:pt x="27" y="391"/>
                    <a:pt x="27" y="391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113" y="359"/>
                    <a:pt x="420" y="227"/>
                    <a:pt x="449" y="223"/>
                  </a:cubicBezTo>
                  <a:cubicBezTo>
                    <a:pt x="300" y="209"/>
                    <a:pt x="300" y="209"/>
                    <a:pt x="300" y="209"/>
                  </a:cubicBezTo>
                  <a:cubicBezTo>
                    <a:pt x="300" y="209"/>
                    <a:pt x="477" y="0"/>
                    <a:pt x="504" y="5"/>
                  </a:cubicBezTo>
                  <a:cubicBezTo>
                    <a:pt x="531" y="9"/>
                    <a:pt x="579" y="54"/>
                    <a:pt x="586" y="52"/>
                  </a:cubicBezTo>
                  <a:cubicBezTo>
                    <a:pt x="592" y="50"/>
                    <a:pt x="706" y="123"/>
                    <a:pt x="706" y="123"/>
                  </a:cubicBezTo>
                  <a:cubicBezTo>
                    <a:pt x="706" y="123"/>
                    <a:pt x="813" y="196"/>
                    <a:pt x="817" y="225"/>
                  </a:cubicBezTo>
                  <a:cubicBezTo>
                    <a:pt x="808" y="302"/>
                    <a:pt x="808" y="302"/>
                    <a:pt x="808" y="302"/>
                  </a:cubicBezTo>
                  <a:cubicBezTo>
                    <a:pt x="808" y="302"/>
                    <a:pt x="669" y="352"/>
                    <a:pt x="647" y="350"/>
                  </a:cubicBezTo>
                  <a:cubicBezTo>
                    <a:pt x="624" y="348"/>
                    <a:pt x="447" y="398"/>
                    <a:pt x="429" y="404"/>
                  </a:cubicBezTo>
                  <a:cubicBezTo>
                    <a:pt x="411" y="411"/>
                    <a:pt x="270" y="486"/>
                    <a:pt x="261" y="486"/>
                  </a:cubicBezTo>
                  <a:cubicBezTo>
                    <a:pt x="252" y="486"/>
                    <a:pt x="54" y="538"/>
                    <a:pt x="54" y="538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89838" y="3962400"/>
              <a:ext cx="1187450" cy="1179512"/>
            </a:xfrm>
            <a:custGeom>
              <a:avLst/>
              <a:gdLst>
                <a:gd name="T0" fmla="*/ 16 w 316"/>
                <a:gd name="T1" fmla="*/ 222 h 314"/>
                <a:gd name="T2" fmla="*/ 184 w 316"/>
                <a:gd name="T3" fmla="*/ 104 h 314"/>
                <a:gd name="T4" fmla="*/ 282 w 316"/>
                <a:gd name="T5" fmla="*/ 143 h 314"/>
                <a:gd name="T6" fmla="*/ 196 w 316"/>
                <a:gd name="T7" fmla="*/ 82 h 314"/>
                <a:gd name="T8" fmla="*/ 200 w 316"/>
                <a:gd name="T9" fmla="*/ 0 h 314"/>
                <a:gd name="T10" fmla="*/ 273 w 316"/>
                <a:gd name="T11" fmla="*/ 0 h 314"/>
                <a:gd name="T12" fmla="*/ 316 w 316"/>
                <a:gd name="T13" fmla="*/ 133 h 314"/>
                <a:gd name="T14" fmla="*/ 286 w 316"/>
                <a:gd name="T15" fmla="*/ 189 h 314"/>
                <a:gd name="T16" fmla="*/ 276 w 316"/>
                <a:gd name="T17" fmla="*/ 217 h 314"/>
                <a:gd name="T18" fmla="*/ 98 w 316"/>
                <a:gd name="T19" fmla="*/ 265 h 314"/>
                <a:gd name="T20" fmla="*/ 1 w 316"/>
                <a:gd name="T21" fmla="*/ 314 h 314"/>
                <a:gd name="T22" fmla="*/ 16 w 316"/>
                <a:gd name="T23" fmla="*/ 22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6" h="314">
                  <a:moveTo>
                    <a:pt x="16" y="222"/>
                  </a:moveTo>
                  <a:cubicBezTo>
                    <a:pt x="41" y="209"/>
                    <a:pt x="184" y="104"/>
                    <a:pt x="184" y="104"/>
                  </a:cubicBezTo>
                  <a:cubicBezTo>
                    <a:pt x="282" y="143"/>
                    <a:pt x="282" y="143"/>
                    <a:pt x="282" y="143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6" y="82"/>
                    <a:pt x="189" y="0"/>
                    <a:pt x="200" y="0"/>
                  </a:cubicBezTo>
                  <a:cubicBezTo>
                    <a:pt x="211" y="0"/>
                    <a:pt x="273" y="0"/>
                    <a:pt x="273" y="0"/>
                  </a:cubicBezTo>
                  <a:cubicBezTo>
                    <a:pt x="316" y="133"/>
                    <a:pt x="316" y="133"/>
                    <a:pt x="316" y="133"/>
                  </a:cubicBezTo>
                  <a:cubicBezTo>
                    <a:pt x="316" y="133"/>
                    <a:pt x="293" y="190"/>
                    <a:pt x="286" y="189"/>
                  </a:cubicBezTo>
                  <a:cubicBezTo>
                    <a:pt x="283" y="189"/>
                    <a:pt x="279" y="202"/>
                    <a:pt x="276" y="217"/>
                  </a:cubicBezTo>
                  <a:cubicBezTo>
                    <a:pt x="216" y="231"/>
                    <a:pt x="112" y="260"/>
                    <a:pt x="98" y="265"/>
                  </a:cubicBezTo>
                  <a:cubicBezTo>
                    <a:pt x="88" y="269"/>
                    <a:pt x="43" y="293"/>
                    <a:pt x="1" y="314"/>
                  </a:cubicBezTo>
                  <a:cubicBezTo>
                    <a:pt x="0" y="274"/>
                    <a:pt x="3" y="230"/>
                    <a:pt x="16" y="22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6825" y="4668838"/>
              <a:ext cx="890588" cy="793750"/>
            </a:xfrm>
            <a:custGeom>
              <a:avLst/>
              <a:gdLst>
                <a:gd name="T0" fmla="*/ 0 w 237"/>
                <a:gd name="T1" fmla="*/ 91 h 211"/>
                <a:gd name="T2" fmla="*/ 27 w 237"/>
                <a:gd name="T3" fmla="*/ 64 h 211"/>
                <a:gd name="T4" fmla="*/ 113 w 237"/>
                <a:gd name="T5" fmla="*/ 32 h 211"/>
                <a:gd name="T6" fmla="*/ 188 w 237"/>
                <a:gd name="T7" fmla="*/ 0 h 211"/>
                <a:gd name="T8" fmla="*/ 237 w 237"/>
                <a:gd name="T9" fmla="*/ 164 h 211"/>
                <a:gd name="T10" fmla="*/ 54 w 237"/>
                <a:gd name="T11" fmla="*/ 211 h 211"/>
                <a:gd name="T12" fmla="*/ 0 w 237"/>
                <a:gd name="T13" fmla="*/ 9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211">
                  <a:moveTo>
                    <a:pt x="0" y="91"/>
                  </a:moveTo>
                  <a:cubicBezTo>
                    <a:pt x="27" y="64"/>
                    <a:pt x="27" y="64"/>
                    <a:pt x="27" y="64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32"/>
                    <a:pt x="145" y="19"/>
                    <a:pt x="188" y="0"/>
                  </a:cubicBezTo>
                  <a:cubicBezTo>
                    <a:pt x="201" y="44"/>
                    <a:pt x="220" y="109"/>
                    <a:pt x="237" y="164"/>
                  </a:cubicBezTo>
                  <a:cubicBezTo>
                    <a:pt x="183" y="177"/>
                    <a:pt x="54" y="211"/>
                    <a:pt x="54" y="211"/>
                  </a:cubicBezTo>
                  <a:cubicBezTo>
                    <a:pt x="52" y="202"/>
                    <a:pt x="0" y="91"/>
                    <a:pt x="0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089525"/>
              <a:ext cx="830263" cy="709612"/>
            </a:xfrm>
            <a:custGeom>
              <a:avLst/>
              <a:gdLst>
                <a:gd name="T0" fmla="*/ 221 w 221"/>
                <a:gd name="T1" fmla="*/ 179 h 189"/>
                <a:gd name="T2" fmla="*/ 142 w 221"/>
                <a:gd name="T3" fmla="*/ 165 h 189"/>
                <a:gd name="T4" fmla="*/ 55 w 221"/>
                <a:gd name="T5" fmla="*/ 151 h 189"/>
                <a:gd name="T6" fmla="*/ 0 w 221"/>
                <a:gd name="T7" fmla="*/ 184 h 189"/>
                <a:gd name="T8" fmla="*/ 31 w 221"/>
                <a:gd name="T9" fmla="*/ 89 h 189"/>
                <a:gd name="T10" fmla="*/ 52 w 221"/>
                <a:gd name="T11" fmla="*/ 0 h 189"/>
                <a:gd name="T12" fmla="*/ 90 w 221"/>
                <a:gd name="T13" fmla="*/ 51 h 189"/>
                <a:gd name="T14" fmla="*/ 113 w 221"/>
                <a:gd name="T15" fmla="*/ 77 h 189"/>
                <a:gd name="T16" fmla="*/ 159 w 221"/>
                <a:gd name="T17" fmla="*/ 140 h 189"/>
                <a:gd name="T18" fmla="*/ 221 w 221"/>
                <a:gd name="T19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189">
                  <a:moveTo>
                    <a:pt x="221" y="179"/>
                  </a:moveTo>
                  <a:cubicBezTo>
                    <a:pt x="221" y="179"/>
                    <a:pt x="169" y="185"/>
                    <a:pt x="142" y="165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51"/>
                    <a:pt x="27" y="189"/>
                    <a:pt x="0" y="184"/>
                  </a:cubicBezTo>
                  <a:cubicBezTo>
                    <a:pt x="0" y="184"/>
                    <a:pt x="28" y="97"/>
                    <a:pt x="31" y="89"/>
                  </a:cubicBezTo>
                  <a:cubicBezTo>
                    <a:pt x="33" y="81"/>
                    <a:pt x="52" y="0"/>
                    <a:pt x="52" y="0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0" y="51"/>
                    <a:pt x="101" y="65"/>
                    <a:pt x="113" y="77"/>
                  </a:cubicBezTo>
                  <a:cubicBezTo>
                    <a:pt x="126" y="88"/>
                    <a:pt x="138" y="133"/>
                    <a:pt x="159" y="140"/>
                  </a:cubicBezTo>
                  <a:cubicBezTo>
                    <a:pt x="159" y="140"/>
                    <a:pt x="221" y="156"/>
                    <a:pt x="221" y="179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141913"/>
              <a:ext cx="1071563" cy="1258887"/>
            </a:xfrm>
            <a:custGeom>
              <a:avLst/>
              <a:gdLst>
                <a:gd name="T0" fmla="*/ 64 w 285"/>
                <a:gd name="T1" fmla="*/ 0 h 335"/>
                <a:gd name="T2" fmla="*/ 94 w 285"/>
                <a:gd name="T3" fmla="*/ 97 h 335"/>
                <a:gd name="T4" fmla="*/ 176 w 285"/>
                <a:gd name="T5" fmla="*/ 208 h 335"/>
                <a:gd name="T6" fmla="*/ 273 w 285"/>
                <a:gd name="T7" fmla="*/ 297 h 335"/>
                <a:gd name="T8" fmla="*/ 274 w 285"/>
                <a:gd name="T9" fmla="*/ 328 h 335"/>
                <a:gd name="T10" fmla="*/ 219 w 285"/>
                <a:gd name="T11" fmla="*/ 294 h 335"/>
                <a:gd name="T12" fmla="*/ 160 w 285"/>
                <a:gd name="T13" fmla="*/ 251 h 335"/>
                <a:gd name="T14" fmla="*/ 171 w 285"/>
                <a:gd name="T15" fmla="*/ 294 h 335"/>
                <a:gd name="T16" fmla="*/ 201 w 285"/>
                <a:gd name="T17" fmla="*/ 329 h 335"/>
                <a:gd name="T18" fmla="*/ 155 w 285"/>
                <a:gd name="T19" fmla="*/ 306 h 335"/>
                <a:gd name="T20" fmla="*/ 113 w 285"/>
                <a:gd name="T21" fmla="*/ 249 h 335"/>
                <a:gd name="T22" fmla="*/ 79 w 285"/>
                <a:gd name="T23" fmla="*/ 265 h 335"/>
                <a:gd name="T24" fmla="*/ 77 w 285"/>
                <a:gd name="T25" fmla="*/ 330 h 335"/>
                <a:gd name="T26" fmla="*/ 52 w 285"/>
                <a:gd name="T27" fmla="*/ 290 h 335"/>
                <a:gd name="T28" fmla="*/ 31 w 285"/>
                <a:gd name="T29" fmla="*/ 287 h 335"/>
                <a:gd name="T30" fmla="*/ 52 w 285"/>
                <a:gd name="T31" fmla="*/ 222 h 335"/>
                <a:gd name="T32" fmla="*/ 40 w 285"/>
                <a:gd name="T33" fmla="*/ 154 h 335"/>
                <a:gd name="T34" fmla="*/ 16 w 285"/>
                <a:gd name="T35" fmla="*/ 85 h 335"/>
                <a:gd name="T36" fmla="*/ 0 w 285"/>
                <a:gd name="T37" fmla="*/ 0 h 335"/>
                <a:gd name="T38" fmla="*/ 64 w 285"/>
                <a:gd name="T3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" h="335">
                  <a:moveTo>
                    <a:pt x="64" y="0"/>
                  </a:moveTo>
                  <a:cubicBezTo>
                    <a:pt x="94" y="97"/>
                    <a:pt x="94" y="97"/>
                    <a:pt x="94" y="97"/>
                  </a:cubicBezTo>
                  <a:cubicBezTo>
                    <a:pt x="94" y="97"/>
                    <a:pt x="149" y="188"/>
                    <a:pt x="176" y="208"/>
                  </a:cubicBezTo>
                  <a:cubicBezTo>
                    <a:pt x="176" y="208"/>
                    <a:pt x="280" y="278"/>
                    <a:pt x="273" y="297"/>
                  </a:cubicBezTo>
                  <a:cubicBezTo>
                    <a:pt x="273" y="297"/>
                    <a:pt x="285" y="324"/>
                    <a:pt x="274" y="328"/>
                  </a:cubicBezTo>
                  <a:cubicBezTo>
                    <a:pt x="262" y="333"/>
                    <a:pt x="219" y="294"/>
                    <a:pt x="219" y="294"/>
                  </a:cubicBezTo>
                  <a:cubicBezTo>
                    <a:pt x="160" y="251"/>
                    <a:pt x="160" y="251"/>
                    <a:pt x="160" y="251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208" y="322"/>
                    <a:pt x="201" y="329"/>
                  </a:cubicBezTo>
                  <a:cubicBezTo>
                    <a:pt x="194" y="335"/>
                    <a:pt x="158" y="312"/>
                    <a:pt x="155" y="306"/>
                  </a:cubicBezTo>
                  <a:cubicBezTo>
                    <a:pt x="153" y="299"/>
                    <a:pt x="126" y="253"/>
                    <a:pt x="113" y="249"/>
                  </a:cubicBezTo>
                  <a:cubicBezTo>
                    <a:pt x="101" y="244"/>
                    <a:pt x="79" y="265"/>
                    <a:pt x="79" y="265"/>
                  </a:cubicBezTo>
                  <a:cubicBezTo>
                    <a:pt x="79" y="265"/>
                    <a:pt x="89" y="334"/>
                    <a:pt x="77" y="330"/>
                  </a:cubicBezTo>
                  <a:cubicBezTo>
                    <a:pt x="77" y="330"/>
                    <a:pt x="54" y="324"/>
                    <a:pt x="52" y="290"/>
                  </a:cubicBezTo>
                  <a:cubicBezTo>
                    <a:pt x="52" y="290"/>
                    <a:pt x="31" y="299"/>
                    <a:pt x="31" y="287"/>
                  </a:cubicBezTo>
                  <a:cubicBezTo>
                    <a:pt x="31" y="287"/>
                    <a:pt x="58" y="237"/>
                    <a:pt x="52" y="222"/>
                  </a:cubicBezTo>
                  <a:cubicBezTo>
                    <a:pt x="46" y="206"/>
                    <a:pt x="32" y="188"/>
                    <a:pt x="40" y="154"/>
                  </a:cubicBezTo>
                  <a:cubicBezTo>
                    <a:pt x="40" y="154"/>
                    <a:pt x="22" y="108"/>
                    <a:pt x="16" y="85"/>
                  </a:cubicBezTo>
                  <a:cubicBezTo>
                    <a:pt x="10" y="63"/>
                    <a:pt x="0" y="0"/>
                    <a:pt x="0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07513" y="5781675"/>
              <a:ext cx="179388" cy="498475"/>
            </a:xfrm>
            <a:custGeom>
              <a:avLst/>
              <a:gdLst>
                <a:gd name="T0" fmla="*/ 23 w 48"/>
                <a:gd name="T1" fmla="*/ 133 h 133"/>
                <a:gd name="T2" fmla="*/ 21 w 48"/>
                <a:gd name="T3" fmla="*/ 120 h 133"/>
                <a:gd name="T4" fmla="*/ 0 w 48"/>
                <a:gd name="T5" fmla="*/ 117 h 133"/>
                <a:gd name="T6" fmla="*/ 21 w 48"/>
                <a:gd name="T7" fmla="*/ 52 h 133"/>
                <a:gd name="T8" fmla="*/ 7 w 48"/>
                <a:gd name="T9" fmla="*/ 0 h 133"/>
                <a:gd name="T10" fmla="*/ 48 w 48"/>
                <a:gd name="T11" fmla="*/ 49 h 133"/>
                <a:gd name="T12" fmla="*/ 23 w 48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33">
                  <a:moveTo>
                    <a:pt x="23" y="133"/>
                  </a:moveTo>
                  <a:cubicBezTo>
                    <a:pt x="22" y="129"/>
                    <a:pt x="21" y="125"/>
                    <a:pt x="21" y="120"/>
                  </a:cubicBezTo>
                  <a:cubicBezTo>
                    <a:pt x="21" y="120"/>
                    <a:pt x="0" y="129"/>
                    <a:pt x="0" y="117"/>
                  </a:cubicBezTo>
                  <a:cubicBezTo>
                    <a:pt x="0" y="117"/>
                    <a:pt x="27" y="67"/>
                    <a:pt x="21" y="52"/>
                  </a:cubicBezTo>
                  <a:cubicBezTo>
                    <a:pt x="17" y="38"/>
                    <a:pt x="6" y="24"/>
                    <a:pt x="7" y="0"/>
                  </a:cubicBezTo>
                  <a:cubicBezTo>
                    <a:pt x="29" y="14"/>
                    <a:pt x="48" y="49"/>
                    <a:pt x="48" y="49"/>
                  </a:cubicBezTo>
                  <a:cubicBezTo>
                    <a:pt x="32" y="69"/>
                    <a:pt x="26" y="107"/>
                    <a:pt x="23" y="13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7388" y="5969000"/>
              <a:ext cx="209550" cy="330200"/>
            </a:xfrm>
            <a:custGeom>
              <a:avLst/>
              <a:gdLst>
                <a:gd name="T0" fmla="*/ 12 w 56"/>
                <a:gd name="T1" fmla="*/ 0 h 88"/>
                <a:gd name="T2" fmla="*/ 56 w 56"/>
                <a:gd name="T3" fmla="*/ 88 h 88"/>
                <a:gd name="T4" fmla="*/ 54 w 56"/>
                <a:gd name="T5" fmla="*/ 84 h 88"/>
                <a:gd name="T6" fmla="*/ 12 w 56"/>
                <a:gd name="T7" fmla="*/ 28 h 88"/>
                <a:gd name="T8" fmla="*/ 0 w 56"/>
                <a:gd name="T9" fmla="*/ 29 h 88"/>
                <a:gd name="T10" fmla="*/ 12 w 5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8">
                  <a:moveTo>
                    <a:pt x="12" y="0"/>
                  </a:moveTo>
                  <a:cubicBezTo>
                    <a:pt x="29" y="13"/>
                    <a:pt x="47" y="60"/>
                    <a:pt x="56" y="88"/>
                  </a:cubicBezTo>
                  <a:cubicBezTo>
                    <a:pt x="55" y="86"/>
                    <a:pt x="54" y="85"/>
                    <a:pt x="54" y="84"/>
                  </a:cubicBezTo>
                  <a:cubicBezTo>
                    <a:pt x="51" y="78"/>
                    <a:pt x="24" y="32"/>
                    <a:pt x="12" y="28"/>
                  </a:cubicBezTo>
                  <a:cubicBezTo>
                    <a:pt x="8" y="26"/>
                    <a:pt x="4" y="27"/>
                    <a:pt x="0" y="29"/>
                  </a:cubicBezTo>
                  <a:cubicBezTo>
                    <a:pt x="6" y="1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09150" y="5908675"/>
              <a:ext cx="22225" cy="26987"/>
            </a:xfrm>
            <a:custGeom>
              <a:avLst/>
              <a:gdLst>
                <a:gd name="T0" fmla="*/ 3 w 6"/>
                <a:gd name="T1" fmla="*/ 0 h 7"/>
                <a:gd name="T2" fmla="*/ 6 w 6"/>
                <a:gd name="T3" fmla="*/ 7 h 7"/>
                <a:gd name="T4" fmla="*/ 3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3" y="0"/>
                    <a:pt x="4" y="3"/>
                    <a:pt x="6" y="7"/>
                  </a:cubicBezTo>
                  <a:cubicBezTo>
                    <a:pt x="0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31375" y="5935663"/>
              <a:ext cx="530225" cy="454025"/>
            </a:xfrm>
            <a:custGeom>
              <a:avLst/>
              <a:gdLst>
                <a:gd name="T0" fmla="*/ 27 w 141"/>
                <a:gd name="T1" fmla="*/ 46 h 121"/>
                <a:gd name="T2" fmla="*/ 0 w 141"/>
                <a:gd name="T3" fmla="*/ 0 h 121"/>
                <a:gd name="T4" fmla="*/ 26 w 141"/>
                <a:gd name="T5" fmla="*/ 20 h 121"/>
                <a:gd name="T6" fmla="*/ 132 w 141"/>
                <a:gd name="T7" fmla="*/ 87 h 121"/>
                <a:gd name="T8" fmla="*/ 131 w 141"/>
                <a:gd name="T9" fmla="*/ 116 h 121"/>
                <a:gd name="T10" fmla="*/ 76 w 141"/>
                <a:gd name="T11" fmla="*/ 82 h 121"/>
                <a:gd name="T12" fmla="*/ 27 w 141"/>
                <a:gd name="T13" fmla="*/ 4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21">
                  <a:moveTo>
                    <a:pt x="27" y="46"/>
                  </a:moveTo>
                  <a:cubicBezTo>
                    <a:pt x="14" y="26"/>
                    <a:pt x="5" y="9"/>
                    <a:pt x="0" y="0"/>
                  </a:cubicBezTo>
                  <a:cubicBezTo>
                    <a:pt x="4" y="4"/>
                    <a:pt x="12" y="10"/>
                    <a:pt x="26" y="20"/>
                  </a:cubicBezTo>
                  <a:cubicBezTo>
                    <a:pt x="50" y="35"/>
                    <a:pt x="100" y="67"/>
                    <a:pt x="132" y="87"/>
                  </a:cubicBezTo>
                  <a:cubicBezTo>
                    <a:pt x="134" y="94"/>
                    <a:pt x="141" y="112"/>
                    <a:pt x="131" y="116"/>
                  </a:cubicBezTo>
                  <a:cubicBezTo>
                    <a:pt x="119" y="121"/>
                    <a:pt x="76" y="82"/>
                    <a:pt x="76" y="82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141913"/>
              <a:ext cx="271463" cy="568325"/>
            </a:xfrm>
            <a:custGeom>
              <a:avLst/>
              <a:gdLst>
                <a:gd name="T0" fmla="*/ 64 w 72"/>
                <a:gd name="T1" fmla="*/ 104 h 151"/>
                <a:gd name="T2" fmla="*/ 39 w 72"/>
                <a:gd name="T3" fmla="*/ 151 h 151"/>
                <a:gd name="T4" fmla="*/ 16 w 72"/>
                <a:gd name="T5" fmla="*/ 85 h 151"/>
                <a:gd name="T6" fmla="*/ 0 w 72"/>
                <a:gd name="T7" fmla="*/ 0 h 151"/>
                <a:gd name="T8" fmla="*/ 46 w 72"/>
                <a:gd name="T9" fmla="*/ 0 h 151"/>
                <a:gd name="T10" fmla="*/ 64 w 72"/>
                <a:gd name="T11" fmla="*/ 10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51">
                  <a:moveTo>
                    <a:pt x="64" y="104"/>
                  </a:moveTo>
                  <a:cubicBezTo>
                    <a:pt x="72" y="112"/>
                    <a:pt x="61" y="135"/>
                    <a:pt x="39" y="151"/>
                  </a:cubicBezTo>
                  <a:cubicBezTo>
                    <a:pt x="36" y="142"/>
                    <a:pt x="21" y="105"/>
                    <a:pt x="16" y="85"/>
                  </a:cubicBezTo>
                  <a:cubicBezTo>
                    <a:pt x="10" y="63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36"/>
                    <a:pt x="55" y="93"/>
                    <a:pt x="64" y="10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34450" y="4770438"/>
              <a:ext cx="552450" cy="536575"/>
            </a:xfrm>
            <a:custGeom>
              <a:avLst/>
              <a:gdLst>
                <a:gd name="T0" fmla="*/ 128 w 147"/>
                <a:gd name="T1" fmla="*/ 8 h 143"/>
                <a:gd name="T2" fmla="*/ 147 w 147"/>
                <a:gd name="T3" fmla="*/ 115 h 143"/>
                <a:gd name="T4" fmla="*/ 68 w 147"/>
                <a:gd name="T5" fmla="*/ 134 h 143"/>
                <a:gd name="T6" fmla="*/ 28 w 147"/>
                <a:gd name="T7" fmla="*/ 0 h 143"/>
                <a:gd name="T8" fmla="*/ 128 w 147"/>
                <a:gd name="T9" fmla="*/ 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3">
                  <a:moveTo>
                    <a:pt x="128" y="8"/>
                  </a:move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29" y="143"/>
                    <a:pt x="68" y="134"/>
                  </a:cubicBezTo>
                  <a:cubicBezTo>
                    <a:pt x="68" y="134"/>
                    <a:pt x="0" y="31"/>
                    <a:pt x="28" y="0"/>
                  </a:cubicBezTo>
                  <a:lnTo>
                    <a:pt x="128" y="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9600" y="4360863"/>
              <a:ext cx="1044575" cy="1652587"/>
            </a:xfrm>
            <a:custGeom>
              <a:avLst/>
              <a:gdLst>
                <a:gd name="T0" fmla="*/ 173 w 278"/>
                <a:gd name="T1" fmla="*/ 36 h 440"/>
                <a:gd name="T2" fmla="*/ 74 w 278"/>
                <a:gd name="T3" fmla="*/ 10 h 440"/>
                <a:gd name="T4" fmla="*/ 32 w 278"/>
                <a:gd name="T5" fmla="*/ 131 h 440"/>
                <a:gd name="T6" fmla="*/ 53 w 278"/>
                <a:gd name="T7" fmla="*/ 131 h 440"/>
                <a:gd name="T8" fmla="*/ 6 w 278"/>
                <a:gd name="T9" fmla="*/ 314 h 440"/>
                <a:gd name="T10" fmla="*/ 89 w 278"/>
                <a:gd name="T11" fmla="*/ 440 h 440"/>
                <a:gd name="T12" fmla="*/ 121 w 278"/>
                <a:gd name="T13" fmla="*/ 325 h 440"/>
                <a:gd name="T14" fmla="*/ 205 w 278"/>
                <a:gd name="T15" fmla="*/ 224 h 440"/>
                <a:gd name="T16" fmla="*/ 247 w 278"/>
                <a:gd name="T17" fmla="*/ 241 h 440"/>
                <a:gd name="T18" fmla="*/ 278 w 278"/>
                <a:gd name="T19" fmla="*/ 94 h 440"/>
                <a:gd name="T20" fmla="*/ 173 w 278"/>
                <a:gd name="T21" fmla="*/ 3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8" h="440">
                  <a:moveTo>
                    <a:pt x="173" y="36"/>
                  </a:moveTo>
                  <a:cubicBezTo>
                    <a:pt x="173" y="36"/>
                    <a:pt x="105" y="0"/>
                    <a:pt x="74" y="10"/>
                  </a:cubicBezTo>
                  <a:cubicBezTo>
                    <a:pt x="74" y="10"/>
                    <a:pt x="21" y="0"/>
                    <a:pt x="32" y="13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3" y="131"/>
                    <a:pt x="0" y="277"/>
                    <a:pt x="6" y="314"/>
                  </a:cubicBezTo>
                  <a:cubicBezTo>
                    <a:pt x="11" y="351"/>
                    <a:pt x="52" y="429"/>
                    <a:pt x="89" y="440"/>
                  </a:cubicBezTo>
                  <a:cubicBezTo>
                    <a:pt x="89" y="440"/>
                    <a:pt x="105" y="346"/>
                    <a:pt x="121" y="325"/>
                  </a:cubicBezTo>
                  <a:cubicBezTo>
                    <a:pt x="137" y="304"/>
                    <a:pt x="163" y="207"/>
                    <a:pt x="205" y="224"/>
                  </a:cubicBezTo>
                  <a:cubicBezTo>
                    <a:pt x="247" y="241"/>
                    <a:pt x="247" y="241"/>
                    <a:pt x="247" y="241"/>
                  </a:cubicBezTo>
                  <a:cubicBezTo>
                    <a:pt x="278" y="94"/>
                    <a:pt x="278" y="94"/>
                    <a:pt x="278" y="94"/>
                  </a:cubicBezTo>
                  <a:lnTo>
                    <a:pt x="173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1763" y="2922588"/>
              <a:ext cx="2551113" cy="3230562"/>
            </a:xfrm>
            <a:custGeom>
              <a:avLst/>
              <a:gdLst>
                <a:gd name="T0" fmla="*/ 634 w 679"/>
                <a:gd name="T1" fmla="*/ 277 h 860"/>
                <a:gd name="T2" fmla="*/ 676 w 679"/>
                <a:gd name="T3" fmla="*/ 482 h 860"/>
                <a:gd name="T4" fmla="*/ 676 w 679"/>
                <a:gd name="T5" fmla="*/ 754 h 860"/>
                <a:gd name="T6" fmla="*/ 602 w 679"/>
                <a:gd name="T7" fmla="*/ 856 h 860"/>
                <a:gd name="T8" fmla="*/ 470 w 679"/>
                <a:gd name="T9" fmla="*/ 823 h 860"/>
                <a:gd name="T10" fmla="*/ 0 w 679"/>
                <a:gd name="T11" fmla="*/ 629 h 860"/>
                <a:gd name="T12" fmla="*/ 52 w 679"/>
                <a:gd name="T13" fmla="*/ 449 h 860"/>
                <a:gd name="T14" fmla="*/ 188 w 679"/>
                <a:gd name="T15" fmla="*/ 508 h 860"/>
                <a:gd name="T16" fmla="*/ 452 w 679"/>
                <a:gd name="T17" fmla="*/ 607 h 860"/>
                <a:gd name="T18" fmla="*/ 390 w 679"/>
                <a:gd name="T19" fmla="*/ 483 h 860"/>
                <a:gd name="T20" fmla="*/ 261 w 679"/>
                <a:gd name="T21" fmla="*/ 143 h 860"/>
                <a:gd name="T22" fmla="*/ 302 w 679"/>
                <a:gd name="T23" fmla="*/ 0 h 860"/>
                <a:gd name="T24" fmla="*/ 634 w 679"/>
                <a:gd name="T25" fmla="*/ 27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9" h="860">
                  <a:moveTo>
                    <a:pt x="634" y="277"/>
                  </a:moveTo>
                  <a:cubicBezTo>
                    <a:pt x="634" y="277"/>
                    <a:pt x="676" y="464"/>
                    <a:pt x="676" y="482"/>
                  </a:cubicBezTo>
                  <a:cubicBezTo>
                    <a:pt x="676" y="499"/>
                    <a:pt x="674" y="733"/>
                    <a:pt x="676" y="754"/>
                  </a:cubicBezTo>
                  <a:cubicBezTo>
                    <a:pt x="679" y="774"/>
                    <a:pt x="631" y="851"/>
                    <a:pt x="602" y="856"/>
                  </a:cubicBezTo>
                  <a:cubicBezTo>
                    <a:pt x="572" y="860"/>
                    <a:pt x="483" y="838"/>
                    <a:pt x="470" y="823"/>
                  </a:cubicBezTo>
                  <a:cubicBezTo>
                    <a:pt x="456" y="808"/>
                    <a:pt x="11" y="629"/>
                    <a:pt x="0" y="629"/>
                  </a:cubicBezTo>
                  <a:cubicBezTo>
                    <a:pt x="0" y="629"/>
                    <a:pt x="27" y="465"/>
                    <a:pt x="52" y="449"/>
                  </a:cubicBezTo>
                  <a:cubicBezTo>
                    <a:pt x="52" y="449"/>
                    <a:pt x="182" y="508"/>
                    <a:pt x="188" y="508"/>
                  </a:cubicBezTo>
                  <a:cubicBezTo>
                    <a:pt x="195" y="508"/>
                    <a:pt x="449" y="597"/>
                    <a:pt x="452" y="607"/>
                  </a:cubicBezTo>
                  <a:cubicBezTo>
                    <a:pt x="452" y="607"/>
                    <a:pt x="399" y="495"/>
                    <a:pt x="390" y="483"/>
                  </a:cubicBezTo>
                  <a:cubicBezTo>
                    <a:pt x="381" y="472"/>
                    <a:pt x="254" y="181"/>
                    <a:pt x="261" y="143"/>
                  </a:cubicBezTo>
                  <a:cubicBezTo>
                    <a:pt x="261" y="143"/>
                    <a:pt x="261" y="34"/>
                    <a:pt x="302" y="0"/>
                  </a:cubicBezTo>
                  <a:cubicBezTo>
                    <a:pt x="302" y="0"/>
                    <a:pt x="605" y="254"/>
                    <a:pt x="634" y="277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7975" y="3459163"/>
              <a:ext cx="2374900" cy="2693987"/>
            </a:xfrm>
            <a:custGeom>
              <a:avLst/>
              <a:gdLst>
                <a:gd name="T0" fmla="*/ 555 w 632"/>
                <a:gd name="T1" fmla="*/ 713 h 717"/>
                <a:gd name="T2" fmla="*/ 423 w 632"/>
                <a:gd name="T3" fmla="*/ 680 h 717"/>
                <a:gd name="T4" fmla="*/ 416 w 632"/>
                <a:gd name="T5" fmla="*/ 676 h 717"/>
                <a:gd name="T6" fmla="*/ 400 w 632"/>
                <a:gd name="T7" fmla="*/ 622 h 717"/>
                <a:gd name="T8" fmla="*/ 28 w 632"/>
                <a:gd name="T9" fmla="*/ 448 h 717"/>
                <a:gd name="T10" fmla="*/ 37 w 632"/>
                <a:gd name="T11" fmla="*/ 384 h 717"/>
                <a:gd name="T12" fmla="*/ 89 w 632"/>
                <a:gd name="T13" fmla="*/ 381 h 717"/>
                <a:gd name="T14" fmla="*/ 427 w 632"/>
                <a:gd name="T15" fmla="*/ 533 h 717"/>
                <a:gd name="T16" fmla="*/ 498 w 632"/>
                <a:gd name="T17" fmla="*/ 680 h 717"/>
                <a:gd name="T18" fmla="*/ 471 w 632"/>
                <a:gd name="T19" fmla="*/ 577 h 717"/>
                <a:gd name="T20" fmla="*/ 555 w 632"/>
                <a:gd name="T21" fmla="*/ 680 h 717"/>
                <a:gd name="T22" fmla="*/ 509 w 632"/>
                <a:gd name="T23" fmla="*/ 590 h 717"/>
                <a:gd name="T24" fmla="*/ 587 w 632"/>
                <a:gd name="T25" fmla="*/ 613 h 717"/>
                <a:gd name="T26" fmla="*/ 484 w 632"/>
                <a:gd name="T27" fmla="*/ 533 h 717"/>
                <a:gd name="T28" fmla="*/ 407 w 632"/>
                <a:gd name="T29" fmla="*/ 311 h 717"/>
                <a:gd name="T30" fmla="*/ 266 w 632"/>
                <a:gd name="T31" fmla="*/ 0 h 717"/>
                <a:gd name="T32" fmla="*/ 414 w 632"/>
                <a:gd name="T33" fmla="*/ 234 h 717"/>
                <a:gd name="T34" fmla="*/ 473 w 632"/>
                <a:gd name="T35" fmla="*/ 267 h 717"/>
                <a:gd name="T36" fmla="*/ 611 w 632"/>
                <a:gd name="T37" fmla="*/ 244 h 717"/>
                <a:gd name="T38" fmla="*/ 629 w 632"/>
                <a:gd name="T39" fmla="*/ 339 h 717"/>
                <a:gd name="T40" fmla="*/ 629 w 632"/>
                <a:gd name="T41" fmla="*/ 611 h 717"/>
                <a:gd name="T42" fmla="*/ 555 w 632"/>
                <a:gd name="T43" fmla="*/ 713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2" h="717">
                  <a:moveTo>
                    <a:pt x="555" y="713"/>
                  </a:moveTo>
                  <a:cubicBezTo>
                    <a:pt x="525" y="717"/>
                    <a:pt x="436" y="695"/>
                    <a:pt x="423" y="680"/>
                  </a:cubicBezTo>
                  <a:cubicBezTo>
                    <a:pt x="422" y="679"/>
                    <a:pt x="420" y="678"/>
                    <a:pt x="416" y="676"/>
                  </a:cubicBezTo>
                  <a:cubicBezTo>
                    <a:pt x="418" y="655"/>
                    <a:pt x="414" y="632"/>
                    <a:pt x="400" y="622"/>
                  </a:cubicBezTo>
                  <a:cubicBezTo>
                    <a:pt x="373" y="602"/>
                    <a:pt x="56" y="467"/>
                    <a:pt x="28" y="448"/>
                  </a:cubicBezTo>
                  <a:cubicBezTo>
                    <a:pt x="0" y="428"/>
                    <a:pt x="37" y="384"/>
                    <a:pt x="37" y="384"/>
                  </a:cubicBezTo>
                  <a:cubicBezTo>
                    <a:pt x="37" y="384"/>
                    <a:pt x="78" y="374"/>
                    <a:pt x="89" y="381"/>
                  </a:cubicBezTo>
                  <a:cubicBezTo>
                    <a:pt x="100" y="388"/>
                    <a:pt x="411" y="515"/>
                    <a:pt x="427" y="533"/>
                  </a:cubicBezTo>
                  <a:cubicBezTo>
                    <a:pt x="443" y="552"/>
                    <a:pt x="475" y="670"/>
                    <a:pt x="498" y="680"/>
                  </a:cubicBezTo>
                  <a:cubicBezTo>
                    <a:pt x="498" y="680"/>
                    <a:pt x="448" y="579"/>
                    <a:pt x="471" y="577"/>
                  </a:cubicBezTo>
                  <a:cubicBezTo>
                    <a:pt x="493" y="574"/>
                    <a:pt x="505" y="663"/>
                    <a:pt x="555" y="680"/>
                  </a:cubicBezTo>
                  <a:cubicBezTo>
                    <a:pt x="555" y="680"/>
                    <a:pt x="497" y="603"/>
                    <a:pt x="509" y="590"/>
                  </a:cubicBezTo>
                  <a:cubicBezTo>
                    <a:pt x="509" y="590"/>
                    <a:pt x="545" y="615"/>
                    <a:pt x="587" y="613"/>
                  </a:cubicBezTo>
                  <a:cubicBezTo>
                    <a:pt x="587" y="613"/>
                    <a:pt x="507" y="586"/>
                    <a:pt x="484" y="533"/>
                  </a:cubicBezTo>
                  <a:cubicBezTo>
                    <a:pt x="461" y="481"/>
                    <a:pt x="407" y="311"/>
                    <a:pt x="407" y="311"/>
                  </a:cubicBezTo>
                  <a:cubicBezTo>
                    <a:pt x="407" y="311"/>
                    <a:pt x="257" y="36"/>
                    <a:pt x="266" y="0"/>
                  </a:cubicBezTo>
                  <a:cubicBezTo>
                    <a:pt x="266" y="0"/>
                    <a:pt x="380" y="225"/>
                    <a:pt x="414" y="234"/>
                  </a:cubicBezTo>
                  <a:cubicBezTo>
                    <a:pt x="414" y="234"/>
                    <a:pt x="450" y="268"/>
                    <a:pt x="473" y="267"/>
                  </a:cubicBezTo>
                  <a:cubicBezTo>
                    <a:pt x="611" y="244"/>
                    <a:pt x="611" y="244"/>
                    <a:pt x="611" y="244"/>
                  </a:cubicBezTo>
                  <a:cubicBezTo>
                    <a:pt x="620" y="289"/>
                    <a:pt x="629" y="331"/>
                    <a:pt x="629" y="339"/>
                  </a:cubicBezTo>
                  <a:cubicBezTo>
                    <a:pt x="629" y="356"/>
                    <a:pt x="627" y="590"/>
                    <a:pt x="629" y="611"/>
                  </a:cubicBezTo>
                  <a:cubicBezTo>
                    <a:pt x="632" y="631"/>
                    <a:pt x="584" y="708"/>
                    <a:pt x="555" y="71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15463" y="900113"/>
              <a:ext cx="1314450" cy="1365250"/>
            </a:xfrm>
            <a:custGeom>
              <a:avLst/>
              <a:gdLst>
                <a:gd name="T0" fmla="*/ 55 w 350"/>
                <a:gd name="T1" fmla="*/ 356 h 363"/>
                <a:gd name="T2" fmla="*/ 170 w 350"/>
                <a:gd name="T3" fmla="*/ 327 h 363"/>
                <a:gd name="T4" fmla="*/ 241 w 350"/>
                <a:gd name="T5" fmla="*/ 356 h 363"/>
                <a:gd name="T6" fmla="*/ 257 w 350"/>
                <a:gd name="T7" fmla="*/ 326 h 363"/>
                <a:gd name="T8" fmla="*/ 277 w 350"/>
                <a:gd name="T9" fmla="*/ 315 h 363"/>
                <a:gd name="T10" fmla="*/ 277 w 350"/>
                <a:gd name="T11" fmla="*/ 300 h 363"/>
                <a:gd name="T12" fmla="*/ 297 w 350"/>
                <a:gd name="T13" fmla="*/ 300 h 363"/>
                <a:gd name="T14" fmla="*/ 297 w 350"/>
                <a:gd name="T15" fmla="*/ 272 h 363"/>
                <a:gd name="T16" fmla="*/ 331 w 350"/>
                <a:gd name="T17" fmla="*/ 272 h 363"/>
                <a:gd name="T18" fmla="*/ 320 w 350"/>
                <a:gd name="T19" fmla="*/ 177 h 363"/>
                <a:gd name="T20" fmla="*/ 343 w 350"/>
                <a:gd name="T21" fmla="*/ 166 h 363"/>
                <a:gd name="T22" fmla="*/ 343 w 350"/>
                <a:gd name="T23" fmla="*/ 73 h 363"/>
                <a:gd name="T24" fmla="*/ 227 w 350"/>
                <a:gd name="T25" fmla="*/ 9 h 363"/>
                <a:gd name="T26" fmla="*/ 89 w 350"/>
                <a:gd name="T27" fmla="*/ 77 h 363"/>
                <a:gd name="T28" fmla="*/ 0 w 350"/>
                <a:gd name="T29" fmla="*/ 159 h 363"/>
                <a:gd name="T30" fmla="*/ 55 w 350"/>
                <a:gd name="T31" fmla="*/ 35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63">
                  <a:moveTo>
                    <a:pt x="55" y="356"/>
                  </a:moveTo>
                  <a:cubicBezTo>
                    <a:pt x="55" y="356"/>
                    <a:pt x="148" y="322"/>
                    <a:pt x="170" y="327"/>
                  </a:cubicBezTo>
                  <a:cubicBezTo>
                    <a:pt x="170" y="327"/>
                    <a:pt x="213" y="363"/>
                    <a:pt x="241" y="356"/>
                  </a:cubicBezTo>
                  <a:cubicBezTo>
                    <a:pt x="257" y="326"/>
                    <a:pt x="257" y="326"/>
                    <a:pt x="257" y="326"/>
                  </a:cubicBezTo>
                  <a:cubicBezTo>
                    <a:pt x="277" y="315"/>
                    <a:pt x="277" y="315"/>
                    <a:pt x="277" y="315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88" y="311"/>
                    <a:pt x="297" y="300"/>
                  </a:cubicBezTo>
                  <a:cubicBezTo>
                    <a:pt x="297" y="272"/>
                    <a:pt x="297" y="272"/>
                    <a:pt x="297" y="272"/>
                  </a:cubicBezTo>
                  <a:cubicBezTo>
                    <a:pt x="297" y="272"/>
                    <a:pt x="329" y="281"/>
                    <a:pt x="331" y="272"/>
                  </a:cubicBezTo>
                  <a:cubicBezTo>
                    <a:pt x="334" y="263"/>
                    <a:pt x="316" y="188"/>
                    <a:pt x="320" y="177"/>
                  </a:cubicBezTo>
                  <a:cubicBezTo>
                    <a:pt x="343" y="166"/>
                    <a:pt x="343" y="166"/>
                    <a:pt x="343" y="166"/>
                  </a:cubicBezTo>
                  <a:cubicBezTo>
                    <a:pt x="343" y="166"/>
                    <a:pt x="350" y="113"/>
                    <a:pt x="343" y="73"/>
                  </a:cubicBezTo>
                  <a:cubicBezTo>
                    <a:pt x="336" y="32"/>
                    <a:pt x="259" y="0"/>
                    <a:pt x="227" y="9"/>
                  </a:cubicBezTo>
                  <a:cubicBezTo>
                    <a:pt x="195" y="18"/>
                    <a:pt x="98" y="54"/>
                    <a:pt x="89" y="77"/>
                  </a:cubicBezTo>
                  <a:cubicBezTo>
                    <a:pt x="80" y="100"/>
                    <a:pt x="0" y="159"/>
                    <a:pt x="0" y="159"/>
                  </a:cubicBezTo>
                  <a:lnTo>
                    <a:pt x="55" y="356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31338" y="1155700"/>
              <a:ext cx="1276350" cy="1104900"/>
            </a:xfrm>
            <a:custGeom>
              <a:avLst/>
              <a:gdLst>
                <a:gd name="T0" fmla="*/ 169 w 340"/>
                <a:gd name="T1" fmla="*/ 134 h 294"/>
                <a:gd name="T2" fmla="*/ 91 w 340"/>
                <a:gd name="T3" fmla="*/ 157 h 294"/>
                <a:gd name="T4" fmla="*/ 29 w 340"/>
                <a:gd name="T5" fmla="*/ 211 h 294"/>
                <a:gd name="T6" fmla="*/ 0 w 340"/>
                <a:gd name="T7" fmla="*/ 105 h 294"/>
                <a:gd name="T8" fmla="*/ 101 w 340"/>
                <a:gd name="T9" fmla="*/ 30 h 294"/>
                <a:gd name="T10" fmla="*/ 214 w 340"/>
                <a:gd name="T11" fmla="*/ 0 h 294"/>
                <a:gd name="T12" fmla="*/ 312 w 340"/>
                <a:gd name="T13" fmla="*/ 14 h 294"/>
                <a:gd name="T14" fmla="*/ 340 w 340"/>
                <a:gd name="T15" fmla="*/ 91 h 294"/>
                <a:gd name="T16" fmla="*/ 339 w 340"/>
                <a:gd name="T17" fmla="*/ 98 h 294"/>
                <a:gd name="T18" fmla="*/ 339 w 340"/>
                <a:gd name="T19" fmla="*/ 98 h 294"/>
                <a:gd name="T20" fmla="*/ 257 w 340"/>
                <a:gd name="T21" fmla="*/ 114 h 294"/>
                <a:gd name="T22" fmla="*/ 209 w 340"/>
                <a:gd name="T23" fmla="*/ 125 h 294"/>
                <a:gd name="T24" fmla="*/ 189 w 340"/>
                <a:gd name="T25" fmla="*/ 220 h 294"/>
                <a:gd name="T26" fmla="*/ 235 w 340"/>
                <a:gd name="T27" fmla="*/ 289 h 294"/>
                <a:gd name="T28" fmla="*/ 166 w 340"/>
                <a:gd name="T29" fmla="*/ 259 h 294"/>
                <a:gd name="T30" fmla="*/ 163 w 340"/>
                <a:gd name="T31" fmla="*/ 258 h 294"/>
                <a:gd name="T32" fmla="*/ 153 w 340"/>
                <a:gd name="T33" fmla="*/ 157 h 294"/>
                <a:gd name="T34" fmla="*/ 200 w 340"/>
                <a:gd name="T35" fmla="*/ 70 h 294"/>
                <a:gd name="T36" fmla="*/ 169 w 340"/>
                <a:gd name="T37" fmla="*/ 34 h 294"/>
                <a:gd name="T38" fmla="*/ 144 w 340"/>
                <a:gd name="T39" fmla="*/ 102 h 294"/>
                <a:gd name="T40" fmla="*/ 169 w 340"/>
                <a:gd name="T41" fmla="*/ 13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94">
                  <a:moveTo>
                    <a:pt x="169" y="134"/>
                  </a:moveTo>
                  <a:cubicBezTo>
                    <a:pt x="169" y="134"/>
                    <a:pt x="112" y="138"/>
                    <a:pt x="91" y="157"/>
                  </a:cubicBezTo>
                  <a:cubicBezTo>
                    <a:pt x="80" y="167"/>
                    <a:pt x="52" y="193"/>
                    <a:pt x="29" y="21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8" y="86"/>
                    <a:pt x="93" y="40"/>
                    <a:pt x="101" y="30"/>
                  </a:cubicBezTo>
                  <a:cubicBezTo>
                    <a:pt x="110" y="16"/>
                    <a:pt x="207" y="0"/>
                    <a:pt x="214" y="0"/>
                  </a:cubicBezTo>
                  <a:cubicBezTo>
                    <a:pt x="221" y="0"/>
                    <a:pt x="312" y="14"/>
                    <a:pt x="312" y="14"/>
                  </a:cubicBezTo>
                  <a:cubicBezTo>
                    <a:pt x="312" y="56"/>
                    <a:pt x="327" y="79"/>
                    <a:pt x="340" y="91"/>
                  </a:cubicBezTo>
                  <a:cubicBezTo>
                    <a:pt x="339" y="95"/>
                    <a:pt x="339" y="98"/>
                    <a:pt x="339" y="98"/>
                  </a:cubicBezTo>
                  <a:cubicBezTo>
                    <a:pt x="339" y="98"/>
                    <a:pt x="339" y="98"/>
                    <a:pt x="339" y="98"/>
                  </a:cubicBezTo>
                  <a:cubicBezTo>
                    <a:pt x="304" y="94"/>
                    <a:pt x="257" y="114"/>
                    <a:pt x="257" y="114"/>
                  </a:cubicBezTo>
                  <a:cubicBezTo>
                    <a:pt x="244" y="120"/>
                    <a:pt x="209" y="125"/>
                    <a:pt x="209" y="125"/>
                  </a:cubicBezTo>
                  <a:cubicBezTo>
                    <a:pt x="175" y="157"/>
                    <a:pt x="184" y="195"/>
                    <a:pt x="189" y="220"/>
                  </a:cubicBezTo>
                  <a:cubicBezTo>
                    <a:pt x="192" y="235"/>
                    <a:pt x="216" y="266"/>
                    <a:pt x="235" y="289"/>
                  </a:cubicBezTo>
                  <a:cubicBezTo>
                    <a:pt x="208" y="294"/>
                    <a:pt x="166" y="259"/>
                    <a:pt x="166" y="259"/>
                  </a:cubicBezTo>
                  <a:cubicBezTo>
                    <a:pt x="165" y="259"/>
                    <a:pt x="164" y="258"/>
                    <a:pt x="163" y="258"/>
                  </a:cubicBezTo>
                  <a:cubicBezTo>
                    <a:pt x="155" y="214"/>
                    <a:pt x="153" y="157"/>
                    <a:pt x="153" y="157"/>
                  </a:cubicBezTo>
                  <a:cubicBezTo>
                    <a:pt x="191" y="154"/>
                    <a:pt x="200" y="70"/>
                    <a:pt x="200" y="70"/>
                  </a:cubicBezTo>
                  <a:cubicBezTo>
                    <a:pt x="216" y="18"/>
                    <a:pt x="169" y="34"/>
                    <a:pt x="169" y="34"/>
                  </a:cubicBezTo>
                  <a:cubicBezTo>
                    <a:pt x="138" y="50"/>
                    <a:pt x="141" y="89"/>
                    <a:pt x="144" y="102"/>
                  </a:cubicBezTo>
                  <a:cubicBezTo>
                    <a:pt x="146" y="116"/>
                    <a:pt x="169" y="134"/>
                    <a:pt x="169" y="13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60038" y="1814513"/>
              <a:ext cx="195263" cy="138112"/>
            </a:xfrm>
            <a:custGeom>
              <a:avLst/>
              <a:gdLst>
                <a:gd name="T0" fmla="*/ 19 w 52"/>
                <a:gd name="T1" fmla="*/ 29 h 37"/>
                <a:gd name="T2" fmla="*/ 19 w 52"/>
                <a:gd name="T3" fmla="*/ 34 h 37"/>
                <a:gd name="T4" fmla="*/ 24 w 52"/>
                <a:gd name="T5" fmla="*/ 0 h 37"/>
                <a:gd name="T6" fmla="*/ 22 w 52"/>
                <a:gd name="T7" fmla="*/ 9 h 37"/>
                <a:gd name="T8" fmla="*/ 52 w 52"/>
                <a:gd name="T9" fmla="*/ 31 h 37"/>
                <a:gd name="T10" fmla="*/ 19 w 52"/>
                <a:gd name="T11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7">
                  <a:moveTo>
                    <a:pt x="19" y="29"/>
                  </a:moveTo>
                  <a:cubicBezTo>
                    <a:pt x="19" y="34"/>
                    <a:pt x="19" y="34"/>
                    <a:pt x="19" y="34"/>
                  </a:cubicBezTo>
                  <a:cubicBezTo>
                    <a:pt x="0" y="11"/>
                    <a:pt x="24" y="0"/>
                    <a:pt x="24" y="0"/>
                  </a:cubicBezTo>
                  <a:cubicBezTo>
                    <a:pt x="24" y="0"/>
                    <a:pt x="24" y="0"/>
                    <a:pt x="22" y="9"/>
                  </a:cubicBezTo>
                  <a:cubicBezTo>
                    <a:pt x="20" y="14"/>
                    <a:pt x="38" y="24"/>
                    <a:pt x="52" y="31"/>
                  </a:cubicBezTo>
                  <a:cubicBezTo>
                    <a:pt x="46" y="37"/>
                    <a:pt x="19" y="29"/>
                    <a:pt x="19" y="29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78963" y="627063"/>
              <a:ext cx="1333500" cy="904875"/>
            </a:xfrm>
            <a:custGeom>
              <a:avLst/>
              <a:gdLst>
                <a:gd name="T0" fmla="*/ 329 w 355"/>
                <a:gd name="T1" fmla="*/ 164 h 241"/>
                <a:gd name="T2" fmla="*/ 353 w 355"/>
                <a:gd name="T3" fmla="*/ 130 h 241"/>
                <a:gd name="T4" fmla="*/ 329 w 355"/>
                <a:gd name="T5" fmla="*/ 80 h 241"/>
                <a:gd name="T6" fmla="*/ 181 w 355"/>
                <a:gd name="T7" fmla="*/ 3 h 241"/>
                <a:gd name="T8" fmla="*/ 101 w 355"/>
                <a:gd name="T9" fmla="*/ 34 h 241"/>
                <a:gd name="T10" fmla="*/ 51 w 355"/>
                <a:gd name="T11" fmla="*/ 64 h 241"/>
                <a:gd name="T12" fmla="*/ 24 w 355"/>
                <a:gd name="T13" fmla="*/ 155 h 241"/>
                <a:gd name="T14" fmla="*/ 2 w 355"/>
                <a:gd name="T15" fmla="*/ 217 h 241"/>
                <a:gd name="T16" fmla="*/ 44 w 355"/>
                <a:gd name="T17" fmla="*/ 239 h 241"/>
                <a:gd name="T18" fmla="*/ 136 w 355"/>
                <a:gd name="T19" fmla="*/ 196 h 241"/>
                <a:gd name="T20" fmla="*/ 187 w 355"/>
                <a:gd name="T21" fmla="*/ 211 h 241"/>
                <a:gd name="T22" fmla="*/ 199 w 355"/>
                <a:gd name="T23" fmla="*/ 239 h 241"/>
                <a:gd name="T24" fmla="*/ 221 w 355"/>
                <a:gd name="T25" fmla="*/ 225 h 241"/>
                <a:gd name="T26" fmla="*/ 273 w 355"/>
                <a:gd name="T27" fmla="*/ 166 h 241"/>
                <a:gd name="T28" fmla="*/ 313 w 355"/>
                <a:gd name="T29" fmla="*/ 141 h 241"/>
                <a:gd name="T30" fmla="*/ 329 w 355"/>
                <a:gd name="T31" fmla="*/ 1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5" h="241">
                  <a:moveTo>
                    <a:pt x="329" y="164"/>
                  </a:moveTo>
                  <a:cubicBezTo>
                    <a:pt x="329" y="164"/>
                    <a:pt x="351" y="145"/>
                    <a:pt x="353" y="130"/>
                  </a:cubicBezTo>
                  <a:cubicBezTo>
                    <a:pt x="355" y="114"/>
                    <a:pt x="329" y="80"/>
                    <a:pt x="329" y="80"/>
                  </a:cubicBezTo>
                  <a:cubicBezTo>
                    <a:pt x="329" y="80"/>
                    <a:pt x="203" y="5"/>
                    <a:pt x="181" y="3"/>
                  </a:cubicBezTo>
                  <a:cubicBezTo>
                    <a:pt x="158" y="0"/>
                    <a:pt x="101" y="34"/>
                    <a:pt x="101" y="34"/>
                  </a:cubicBezTo>
                  <a:cubicBezTo>
                    <a:pt x="101" y="34"/>
                    <a:pt x="63" y="46"/>
                    <a:pt x="51" y="64"/>
                  </a:cubicBezTo>
                  <a:cubicBezTo>
                    <a:pt x="40" y="82"/>
                    <a:pt x="33" y="141"/>
                    <a:pt x="24" y="155"/>
                  </a:cubicBezTo>
                  <a:cubicBezTo>
                    <a:pt x="15" y="168"/>
                    <a:pt x="4" y="216"/>
                    <a:pt x="2" y="217"/>
                  </a:cubicBezTo>
                  <a:cubicBezTo>
                    <a:pt x="0" y="219"/>
                    <a:pt x="15" y="241"/>
                    <a:pt x="44" y="239"/>
                  </a:cubicBezTo>
                  <a:cubicBezTo>
                    <a:pt x="74" y="236"/>
                    <a:pt x="128" y="206"/>
                    <a:pt x="136" y="196"/>
                  </a:cubicBezTo>
                  <a:cubicBezTo>
                    <a:pt x="143" y="185"/>
                    <a:pt x="203" y="154"/>
                    <a:pt x="187" y="211"/>
                  </a:cubicBezTo>
                  <a:cubicBezTo>
                    <a:pt x="199" y="239"/>
                    <a:pt x="199" y="239"/>
                    <a:pt x="199" y="239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73" y="181"/>
                    <a:pt x="273" y="166"/>
                  </a:cubicBezTo>
                  <a:cubicBezTo>
                    <a:pt x="273" y="151"/>
                    <a:pt x="313" y="141"/>
                    <a:pt x="313" y="141"/>
                  </a:cubicBezTo>
                  <a:lnTo>
                    <a:pt x="329" y="164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350963"/>
              <a:ext cx="3683000" cy="3097212"/>
            </a:xfrm>
            <a:custGeom>
              <a:avLst/>
              <a:gdLst>
                <a:gd name="T0" fmla="*/ 0 w 980"/>
                <a:gd name="T1" fmla="*/ 379 h 824"/>
                <a:gd name="T2" fmla="*/ 456 w 980"/>
                <a:gd name="T3" fmla="*/ 73 h 824"/>
                <a:gd name="T4" fmla="*/ 810 w 980"/>
                <a:gd name="T5" fmla="*/ 46 h 824"/>
                <a:gd name="T6" fmla="*/ 869 w 980"/>
                <a:gd name="T7" fmla="*/ 0 h 824"/>
                <a:gd name="T8" fmla="*/ 944 w 980"/>
                <a:gd name="T9" fmla="*/ 254 h 824"/>
                <a:gd name="T10" fmla="*/ 681 w 980"/>
                <a:gd name="T11" fmla="*/ 522 h 824"/>
                <a:gd name="T12" fmla="*/ 349 w 980"/>
                <a:gd name="T13" fmla="*/ 809 h 824"/>
                <a:gd name="T14" fmla="*/ 213 w 980"/>
                <a:gd name="T15" fmla="*/ 747 h 824"/>
                <a:gd name="T16" fmla="*/ 0 w 980"/>
                <a:gd name="T17" fmla="*/ 379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824">
                  <a:moveTo>
                    <a:pt x="0" y="379"/>
                  </a:moveTo>
                  <a:cubicBezTo>
                    <a:pt x="0" y="379"/>
                    <a:pt x="206" y="209"/>
                    <a:pt x="456" y="73"/>
                  </a:cubicBezTo>
                  <a:cubicBezTo>
                    <a:pt x="456" y="73"/>
                    <a:pt x="602" y="5"/>
                    <a:pt x="810" y="46"/>
                  </a:cubicBezTo>
                  <a:cubicBezTo>
                    <a:pt x="810" y="46"/>
                    <a:pt x="851" y="0"/>
                    <a:pt x="869" y="0"/>
                  </a:cubicBezTo>
                  <a:cubicBezTo>
                    <a:pt x="887" y="0"/>
                    <a:pt x="980" y="177"/>
                    <a:pt x="944" y="254"/>
                  </a:cubicBezTo>
                  <a:cubicBezTo>
                    <a:pt x="944" y="254"/>
                    <a:pt x="703" y="502"/>
                    <a:pt x="681" y="522"/>
                  </a:cubicBezTo>
                  <a:cubicBezTo>
                    <a:pt x="658" y="543"/>
                    <a:pt x="375" y="767"/>
                    <a:pt x="349" y="809"/>
                  </a:cubicBezTo>
                  <a:cubicBezTo>
                    <a:pt x="349" y="809"/>
                    <a:pt x="265" y="824"/>
                    <a:pt x="213" y="747"/>
                  </a:cubicBezTo>
                  <a:cubicBezTo>
                    <a:pt x="161" y="670"/>
                    <a:pt x="0" y="379"/>
                    <a:pt x="0" y="37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59638" y="2727325"/>
              <a:ext cx="104775" cy="149225"/>
            </a:xfrm>
            <a:custGeom>
              <a:avLst/>
              <a:gdLst>
                <a:gd name="T0" fmla="*/ 28 w 28"/>
                <a:gd name="T1" fmla="*/ 40 h 40"/>
                <a:gd name="T2" fmla="*/ 0 w 28"/>
                <a:gd name="T3" fmla="*/ 0 h 40"/>
                <a:gd name="T4" fmla="*/ 28 w 28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0">
                  <a:moveTo>
                    <a:pt x="28" y="40"/>
                  </a:moveTo>
                  <a:cubicBezTo>
                    <a:pt x="12" y="20"/>
                    <a:pt x="1" y="5"/>
                    <a:pt x="0" y="0"/>
                  </a:cubicBezTo>
                  <a:cubicBezTo>
                    <a:pt x="0" y="0"/>
                    <a:pt x="11" y="16"/>
                    <a:pt x="28" y="4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1175" y="1701800"/>
              <a:ext cx="2825750" cy="2746375"/>
            </a:xfrm>
            <a:custGeom>
              <a:avLst/>
              <a:gdLst>
                <a:gd name="T0" fmla="*/ 206 w 752"/>
                <a:gd name="T1" fmla="*/ 550 h 731"/>
                <a:gd name="T2" fmla="*/ 276 w 752"/>
                <a:gd name="T3" fmla="*/ 507 h 731"/>
                <a:gd name="T4" fmla="*/ 271 w 752"/>
                <a:gd name="T5" fmla="*/ 502 h 731"/>
                <a:gd name="T6" fmla="*/ 134 w 752"/>
                <a:gd name="T7" fmla="*/ 313 h 731"/>
                <a:gd name="T8" fmla="*/ 271 w 752"/>
                <a:gd name="T9" fmla="*/ 481 h 731"/>
                <a:gd name="T10" fmla="*/ 260 w 752"/>
                <a:gd name="T11" fmla="*/ 234 h 731"/>
                <a:gd name="T12" fmla="*/ 294 w 752"/>
                <a:gd name="T13" fmla="*/ 261 h 731"/>
                <a:gd name="T14" fmla="*/ 385 w 752"/>
                <a:gd name="T15" fmla="*/ 207 h 731"/>
                <a:gd name="T16" fmla="*/ 378 w 752"/>
                <a:gd name="T17" fmla="*/ 127 h 731"/>
                <a:gd name="T18" fmla="*/ 410 w 752"/>
                <a:gd name="T19" fmla="*/ 173 h 731"/>
                <a:gd name="T20" fmla="*/ 333 w 752"/>
                <a:gd name="T21" fmla="*/ 0 h 731"/>
                <a:gd name="T22" fmla="*/ 451 w 752"/>
                <a:gd name="T23" fmla="*/ 144 h 731"/>
                <a:gd name="T24" fmla="*/ 476 w 752"/>
                <a:gd name="T25" fmla="*/ 84 h 731"/>
                <a:gd name="T26" fmla="*/ 680 w 752"/>
                <a:gd name="T27" fmla="*/ 175 h 731"/>
                <a:gd name="T28" fmla="*/ 653 w 752"/>
                <a:gd name="T29" fmla="*/ 47 h 731"/>
                <a:gd name="T30" fmla="*/ 752 w 752"/>
                <a:gd name="T31" fmla="*/ 143 h 731"/>
                <a:gd name="T32" fmla="*/ 746 w 752"/>
                <a:gd name="T33" fmla="*/ 161 h 731"/>
                <a:gd name="T34" fmla="*/ 483 w 752"/>
                <a:gd name="T35" fmla="*/ 429 h 731"/>
                <a:gd name="T36" fmla="*/ 151 w 752"/>
                <a:gd name="T37" fmla="*/ 716 h 731"/>
                <a:gd name="T38" fmla="*/ 15 w 752"/>
                <a:gd name="T39" fmla="*/ 654 h 731"/>
                <a:gd name="T40" fmla="*/ 0 w 752"/>
                <a:gd name="T41" fmla="*/ 631 h 731"/>
                <a:gd name="T42" fmla="*/ 206 w 752"/>
                <a:gd name="T43" fmla="*/ 55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2" h="731">
                  <a:moveTo>
                    <a:pt x="206" y="550"/>
                  </a:moveTo>
                  <a:cubicBezTo>
                    <a:pt x="243" y="559"/>
                    <a:pt x="268" y="520"/>
                    <a:pt x="276" y="507"/>
                  </a:cubicBezTo>
                  <a:cubicBezTo>
                    <a:pt x="274" y="505"/>
                    <a:pt x="273" y="504"/>
                    <a:pt x="271" y="502"/>
                  </a:cubicBezTo>
                  <a:cubicBezTo>
                    <a:pt x="247" y="475"/>
                    <a:pt x="174" y="371"/>
                    <a:pt x="134" y="313"/>
                  </a:cubicBezTo>
                  <a:cubicBezTo>
                    <a:pt x="181" y="374"/>
                    <a:pt x="271" y="481"/>
                    <a:pt x="271" y="481"/>
                  </a:cubicBezTo>
                  <a:cubicBezTo>
                    <a:pt x="290" y="434"/>
                    <a:pt x="260" y="234"/>
                    <a:pt x="260" y="234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326" y="270"/>
                    <a:pt x="358" y="243"/>
                    <a:pt x="385" y="207"/>
                  </a:cubicBezTo>
                  <a:cubicBezTo>
                    <a:pt x="412" y="171"/>
                    <a:pt x="378" y="127"/>
                    <a:pt x="378" y="127"/>
                  </a:cubicBezTo>
                  <a:cubicBezTo>
                    <a:pt x="405" y="134"/>
                    <a:pt x="410" y="173"/>
                    <a:pt x="410" y="173"/>
                  </a:cubicBezTo>
                  <a:cubicBezTo>
                    <a:pt x="437" y="98"/>
                    <a:pt x="333" y="0"/>
                    <a:pt x="333" y="0"/>
                  </a:cubicBezTo>
                  <a:cubicBezTo>
                    <a:pt x="390" y="26"/>
                    <a:pt x="451" y="144"/>
                    <a:pt x="451" y="144"/>
                  </a:cubicBezTo>
                  <a:cubicBezTo>
                    <a:pt x="451" y="129"/>
                    <a:pt x="476" y="84"/>
                    <a:pt x="476" y="84"/>
                  </a:cubicBezTo>
                  <a:cubicBezTo>
                    <a:pt x="483" y="127"/>
                    <a:pt x="669" y="200"/>
                    <a:pt x="680" y="175"/>
                  </a:cubicBezTo>
                  <a:cubicBezTo>
                    <a:pt x="691" y="150"/>
                    <a:pt x="653" y="47"/>
                    <a:pt x="653" y="47"/>
                  </a:cubicBezTo>
                  <a:cubicBezTo>
                    <a:pt x="668" y="48"/>
                    <a:pt x="716" y="100"/>
                    <a:pt x="752" y="143"/>
                  </a:cubicBezTo>
                  <a:cubicBezTo>
                    <a:pt x="751" y="149"/>
                    <a:pt x="749" y="156"/>
                    <a:pt x="746" y="161"/>
                  </a:cubicBezTo>
                  <a:cubicBezTo>
                    <a:pt x="746" y="161"/>
                    <a:pt x="505" y="409"/>
                    <a:pt x="483" y="429"/>
                  </a:cubicBezTo>
                  <a:cubicBezTo>
                    <a:pt x="460" y="450"/>
                    <a:pt x="177" y="674"/>
                    <a:pt x="151" y="716"/>
                  </a:cubicBezTo>
                  <a:cubicBezTo>
                    <a:pt x="151" y="716"/>
                    <a:pt x="67" y="731"/>
                    <a:pt x="15" y="654"/>
                  </a:cubicBezTo>
                  <a:cubicBezTo>
                    <a:pt x="11" y="648"/>
                    <a:pt x="5" y="640"/>
                    <a:pt x="0" y="631"/>
                  </a:cubicBezTo>
                  <a:cubicBezTo>
                    <a:pt x="149" y="670"/>
                    <a:pt x="169" y="541"/>
                    <a:pt x="206" y="55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9963" y="1806575"/>
              <a:ext cx="896938" cy="3136900"/>
            </a:xfrm>
            <a:custGeom>
              <a:avLst/>
              <a:gdLst>
                <a:gd name="T0" fmla="*/ 20 w 239"/>
                <a:gd name="T1" fmla="*/ 19 h 835"/>
                <a:gd name="T2" fmla="*/ 11 w 239"/>
                <a:gd name="T3" fmla="*/ 233 h 835"/>
                <a:gd name="T4" fmla="*/ 50 w 239"/>
                <a:gd name="T5" fmla="*/ 487 h 835"/>
                <a:gd name="T6" fmla="*/ 98 w 239"/>
                <a:gd name="T7" fmla="*/ 808 h 835"/>
                <a:gd name="T8" fmla="*/ 239 w 239"/>
                <a:gd name="T9" fmla="*/ 797 h 835"/>
                <a:gd name="T10" fmla="*/ 200 w 239"/>
                <a:gd name="T11" fmla="*/ 599 h 835"/>
                <a:gd name="T12" fmla="*/ 191 w 239"/>
                <a:gd name="T13" fmla="*/ 388 h 835"/>
                <a:gd name="T14" fmla="*/ 182 w 239"/>
                <a:gd name="T15" fmla="*/ 265 h 835"/>
                <a:gd name="T16" fmla="*/ 220 w 239"/>
                <a:gd name="T17" fmla="*/ 165 h 835"/>
                <a:gd name="T18" fmla="*/ 172 w 239"/>
                <a:gd name="T19" fmla="*/ 19 h 835"/>
                <a:gd name="T20" fmla="*/ 20 w 239"/>
                <a:gd name="T21" fmla="*/ 19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" h="835">
                  <a:moveTo>
                    <a:pt x="20" y="19"/>
                  </a:moveTo>
                  <a:cubicBezTo>
                    <a:pt x="20" y="19"/>
                    <a:pt x="0" y="202"/>
                    <a:pt x="11" y="233"/>
                  </a:cubicBezTo>
                  <a:cubicBezTo>
                    <a:pt x="23" y="265"/>
                    <a:pt x="43" y="476"/>
                    <a:pt x="50" y="487"/>
                  </a:cubicBezTo>
                  <a:cubicBezTo>
                    <a:pt x="57" y="499"/>
                    <a:pt x="100" y="785"/>
                    <a:pt x="98" y="808"/>
                  </a:cubicBezTo>
                  <a:cubicBezTo>
                    <a:pt x="98" y="808"/>
                    <a:pt x="157" y="835"/>
                    <a:pt x="239" y="797"/>
                  </a:cubicBezTo>
                  <a:cubicBezTo>
                    <a:pt x="239" y="797"/>
                    <a:pt x="197" y="615"/>
                    <a:pt x="200" y="599"/>
                  </a:cubicBezTo>
                  <a:cubicBezTo>
                    <a:pt x="202" y="583"/>
                    <a:pt x="206" y="397"/>
                    <a:pt x="191" y="388"/>
                  </a:cubicBezTo>
                  <a:cubicBezTo>
                    <a:pt x="191" y="388"/>
                    <a:pt x="218" y="296"/>
                    <a:pt x="182" y="265"/>
                  </a:cubicBezTo>
                  <a:cubicBezTo>
                    <a:pt x="182" y="265"/>
                    <a:pt x="220" y="183"/>
                    <a:pt x="220" y="165"/>
                  </a:cubicBezTo>
                  <a:cubicBezTo>
                    <a:pt x="220" y="147"/>
                    <a:pt x="204" y="38"/>
                    <a:pt x="172" y="19"/>
                  </a:cubicBezTo>
                  <a:cubicBezTo>
                    <a:pt x="141" y="0"/>
                    <a:pt x="20" y="19"/>
                    <a:pt x="20" y="1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26500" y="2673350"/>
              <a:ext cx="566738" cy="733425"/>
            </a:xfrm>
            <a:custGeom>
              <a:avLst/>
              <a:gdLst>
                <a:gd name="T0" fmla="*/ 128 w 151"/>
                <a:gd name="T1" fmla="*/ 157 h 195"/>
                <a:gd name="T2" fmla="*/ 37 w 151"/>
                <a:gd name="T3" fmla="*/ 136 h 195"/>
                <a:gd name="T4" fmla="*/ 0 w 151"/>
                <a:gd name="T5" fmla="*/ 0 h 195"/>
                <a:gd name="T6" fmla="*/ 126 w 151"/>
                <a:gd name="T7" fmla="*/ 42 h 195"/>
                <a:gd name="T8" fmla="*/ 128 w 151"/>
                <a:gd name="T9" fmla="*/ 15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95">
                  <a:moveTo>
                    <a:pt x="128" y="157"/>
                  </a:moveTo>
                  <a:cubicBezTo>
                    <a:pt x="69" y="195"/>
                    <a:pt x="48" y="150"/>
                    <a:pt x="37" y="136"/>
                  </a:cubicBezTo>
                  <a:cubicBezTo>
                    <a:pt x="25" y="123"/>
                    <a:pt x="0" y="0"/>
                    <a:pt x="0" y="0"/>
                  </a:cubicBezTo>
                  <a:cubicBezTo>
                    <a:pt x="15" y="13"/>
                    <a:pt x="79" y="30"/>
                    <a:pt x="126" y="42"/>
                  </a:cubicBezTo>
                  <a:cubicBezTo>
                    <a:pt x="151" y="78"/>
                    <a:pt x="128" y="157"/>
                    <a:pt x="128" y="157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20163" y="3321050"/>
              <a:ext cx="541338" cy="1370012"/>
            </a:xfrm>
            <a:custGeom>
              <a:avLst/>
              <a:gdLst>
                <a:gd name="T0" fmla="*/ 54 w 144"/>
                <a:gd name="T1" fmla="*/ 341 h 365"/>
                <a:gd name="T2" fmla="*/ 54 w 144"/>
                <a:gd name="T3" fmla="*/ 212 h 365"/>
                <a:gd name="T4" fmla="*/ 23 w 144"/>
                <a:gd name="T5" fmla="*/ 101 h 365"/>
                <a:gd name="T6" fmla="*/ 0 w 144"/>
                <a:gd name="T7" fmla="*/ 0 h 365"/>
                <a:gd name="T8" fmla="*/ 109 w 144"/>
                <a:gd name="T9" fmla="*/ 6 h 365"/>
                <a:gd name="T10" fmla="*/ 112 w 144"/>
                <a:gd name="T11" fmla="*/ 196 h 365"/>
                <a:gd name="T12" fmla="*/ 144 w 144"/>
                <a:gd name="T13" fmla="*/ 364 h 365"/>
                <a:gd name="T14" fmla="*/ 54 w 144"/>
                <a:gd name="T15" fmla="*/ 34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365">
                  <a:moveTo>
                    <a:pt x="54" y="341"/>
                  </a:move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41" y="121"/>
                    <a:pt x="23" y="101"/>
                  </a:cubicBezTo>
                  <a:cubicBezTo>
                    <a:pt x="5" y="80"/>
                    <a:pt x="0" y="0"/>
                    <a:pt x="0" y="0"/>
                  </a:cubicBezTo>
                  <a:cubicBezTo>
                    <a:pt x="44" y="27"/>
                    <a:pt x="84" y="18"/>
                    <a:pt x="109" y="6"/>
                  </a:cubicBezTo>
                  <a:cubicBezTo>
                    <a:pt x="117" y="57"/>
                    <a:pt x="114" y="183"/>
                    <a:pt x="112" y="196"/>
                  </a:cubicBezTo>
                  <a:cubicBezTo>
                    <a:pt x="110" y="208"/>
                    <a:pt x="133" y="312"/>
                    <a:pt x="144" y="364"/>
                  </a:cubicBezTo>
                  <a:cubicBezTo>
                    <a:pt x="102" y="365"/>
                    <a:pt x="54" y="341"/>
                    <a:pt x="54" y="34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12225" y="2084388"/>
              <a:ext cx="15875" cy="33337"/>
            </a:xfrm>
            <a:custGeom>
              <a:avLst/>
              <a:gdLst>
                <a:gd name="T0" fmla="*/ 4 w 4"/>
                <a:gd name="T1" fmla="*/ 9 h 9"/>
                <a:gd name="T2" fmla="*/ 0 w 4"/>
                <a:gd name="T3" fmla="*/ 0 h 9"/>
                <a:gd name="T4" fmla="*/ 4 w 4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3" y="6"/>
                    <a:pt x="1" y="3"/>
                    <a:pt x="0" y="0"/>
                  </a:cubicBezTo>
                  <a:cubicBezTo>
                    <a:pt x="0" y="0"/>
                    <a:pt x="2" y="3"/>
                    <a:pt x="4" y="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2188" y="2084388"/>
              <a:ext cx="773113" cy="714375"/>
            </a:xfrm>
            <a:custGeom>
              <a:avLst/>
              <a:gdLst>
                <a:gd name="T0" fmla="*/ 44 w 206"/>
                <a:gd name="T1" fmla="*/ 53 h 190"/>
                <a:gd name="T2" fmla="*/ 165 w 206"/>
                <a:gd name="T3" fmla="*/ 128 h 190"/>
                <a:gd name="T4" fmla="*/ 84 w 206"/>
                <a:gd name="T5" fmla="*/ 9 h 190"/>
                <a:gd name="T6" fmla="*/ 206 w 206"/>
                <a:gd name="T7" fmla="*/ 119 h 190"/>
                <a:gd name="T8" fmla="*/ 176 w 206"/>
                <a:gd name="T9" fmla="*/ 190 h 190"/>
                <a:gd name="T10" fmla="*/ 35 w 206"/>
                <a:gd name="T11" fmla="*/ 42 h 190"/>
                <a:gd name="T12" fmla="*/ 44 w 206"/>
                <a:gd name="T13" fmla="*/ 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90">
                  <a:moveTo>
                    <a:pt x="44" y="53"/>
                  </a:moveTo>
                  <a:cubicBezTo>
                    <a:pt x="87" y="105"/>
                    <a:pt x="165" y="128"/>
                    <a:pt x="165" y="128"/>
                  </a:cubicBezTo>
                  <a:cubicBezTo>
                    <a:pt x="140" y="112"/>
                    <a:pt x="98" y="34"/>
                    <a:pt x="84" y="9"/>
                  </a:cubicBezTo>
                  <a:cubicBezTo>
                    <a:pt x="106" y="46"/>
                    <a:pt x="165" y="91"/>
                    <a:pt x="206" y="119"/>
                  </a:cubicBezTo>
                  <a:cubicBezTo>
                    <a:pt x="196" y="147"/>
                    <a:pt x="179" y="184"/>
                    <a:pt x="176" y="190"/>
                  </a:cubicBezTo>
                  <a:cubicBezTo>
                    <a:pt x="107" y="145"/>
                    <a:pt x="35" y="42"/>
                    <a:pt x="35" y="42"/>
                  </a:cubicBezTo>
                  <a:cubicBezTo>
                    <a:pt x="35" y="42"/>
                    <a:pt x="0" y="0"/>
                    <a:pt x="44" y="5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0850" y="2197100"/>
              <a:ext cx="349250" cy="2746375"/>
            </a:xfrm>
            <a:custGeom>
              <a:avLst/>
              <a:gdLst>
                <a:gd name="T0" fmla="*/ 39 w 93"/>
                <a:gd name="T1" fmla="*/ 34 h 731"/>
                <a:gd name="T2" fmla="*/ 20 w 93"/>
                <a:gd name="T3" fmla="*/ 327 h 731"/>
                <a:gd name="T4" fmla="*/ 0 w 93"/>
                <a:gd name="T5" fmla="*/ 685 h 731"/>
                <a:gd name="T6" fmla="*/ 39 w 93"/>
                <a:gd name="T7" fmla="*/ 731 h 731"/>
                <a:gd name="T8" fmla="*/ 52 w 93"/>
                <a:gd name="T9" fmla="*/ 310 h 731"/>
                <a:gd name="T10" fmla="*/ 63 w 93"/>
                <a:gd name="T11" fmla="*/ 34 h 731"/>
                <a:gd name="T12" fmla="*/ 39 w 93"/>
                <a:gd name="T13" fmla="*/ 34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31">
                  <a:moveTo>
                    <a:pt x="39" y="34"/>
                  </a:moveTo>
                  <a:cubicBezTo>
                    <a:pt x="39" y="34"/>
                    <a:pt x="4" y="241"/>
                    <a:pt x="20" y="327"/>
                  </a:cubicBezTo>
                  <a:cubicBezTo>
                    <a:pt x="0" y="685"/>
                    <a:pt x="0" y="685"/>
                    <a:pt x="0" y="685"/>
                  </a:cubicBezTo>
                  <a:cubicBezTo>
                    <a:pt x="39" y="731"/>
                    <a:pt x="39" y="731"/>
                    <a:pt x="39" y="731"/>
                  </a:cubicBezTo>
                  <a:cubicBezTo>
                    <a:pt x="39" y="731"/>
                    <a:pt x="56" y="374"/>
                    <a:pt x="52" y="310"/>
                  </a:cubicBezTo>
                  <a:cubicBezTo>
                    <a:pt x="47" y="245"/>
                    <a:pt x="93" y="68"/>
                    <a:pt x="63" y="34"/>
                  </a:cubicBezTo>
                  <a:cubicBezTo>
                    <a:pt x="34" y="0"/>
                    <a:pt x="39" y="34"/>
                    <a:pt x="39" y="34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4658078" y="2735368"/>
            <a:ext cx="929866" cy="1176000"/>
            <a:chOff x="7489826" y="4318000"/>
            <a:chExt cx="1917700" cy="2220913"/>
          </a:xfrm>
        </p:grpSpPr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89826" y="6227763"/>
              <a:ext cx="312738" cy="311150"/>
            </a:xfrm>
            <a:custGeom>
              <a:avLst/>
              <a:gdLst>
                <a:gd name="T0" fmla="*/ 0 w 8"/>
                <a:gd name="T1" fmla="*/ 1 h 8"/>
                <a:gd name="T2" fmla="*/ 1 w 8"/>
                <a:gd name="T3" fmla="*/ 1 h 8"/>
                <a:gd name="T4" fmla="*/ 3 w 8"/>
                <a:gd name="T5" fmla="*/ 0 h 8"/>
                <a:gd name="T6" fmla="*/ 6 w 8"/>
                <a:gd name="T7" fmla="*/ 3 h 8"/>
                <a:gd name="T8" fmla="*/ 6 w 8"/>
                <a:gd name="T9" fmla="*/ 5 h 8"/>
                <a:gd name="T10" fmla="*/ 8 w 8"/>
                <a:gd name="T11" fmla="*/ 6 h 8"/>
                <a:gd name="T12" fmla="*/ 8 w 8"/>
                <a:gd name="T13" fmla="*/ 7 h 8"/>
                <a:gd name="T14" fmla="*/ 4 w 8"/>
                <a:gd name="T15" fmla="*/ 7 h 8"/>
                <a:gd name="T16" fmla="*/ 3 w 8"/>
                <a:gd name="T17" fmla="*/ 5 h 8"/>
                <a:gd name="T18" fmla="*/ 2 w 8"/>
                <a:gd name="T19" fmla="*/ 4 h 8"/>
                <a:gd name="T20" fmla="*/ 2 w 8"/>
                <a:gd name="T21" fmla="*/ 4 h 8"/>
                <a:gd name="T22" fmla="*/ 0 w 8"/>
                <a:gd name="T2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6" y="2"/>
                    <a:pt x="6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5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6" y="8"/>
                    <a:pt x="4" y="7"/>
                  </a:cubicBezTo>
                  <a:cubicBezTo>
                    <a:pt x="4" y="7"/>
                    <a:pt x="4" y="7"/>
                    <a:pt x="3" y="5"/>
                  </a:cubicBezTo>
                  <a:cubicBezTo>
                    <a:pt x="3" y="5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5097463"/>
              <a:ext cx="665163" cy="1285875"/>
            </a:xfrm>
            <a:custGeom>
              <a:avLst/>
              <a:gdLst>
                <a:gd name="T0" fmla="*/ 0 w 17"/>
                <a:gd name="T1" fmla="*/ 29 h 33"/>
                <a:gd name="T2" fmla="*/ 1 w 17"/>
                <a:gd name="T3" fmla="*/ 28 h 33"/>
                <a:gd name="T4" fmla="*/ 1 w 17"/>
                <a:gd name="T5" fmla="*/ 27 h 33"/>
                <a:gd name="T6" fmla="*/ 1 w 17"/>
                <a:gd name="T7" fmla="*/ 27 h 33"/>
                <a:gd name="T8" fmla="*/ 2 w 17"/>
                <a:gd name="T9" fmla="*/ 25 h 33"/>
                <a:gd name="T10" fmla="*/ 7 w 17"/>
                <a:gd name="T11" fmla="*/ 19 h 33"/>
                <a:gd name="T12" fmla="*/ 9 w 17"/>
                <a:gd name="T13" fmla="*/ 16 h 33"/>
                <a:gd name="T14" fmla="*/ 8 w 17"/>
                <a:gd name="T15" fmla="*/ 8 h 33"/>
                <a:gd name="T16" fmla="*/ 7 w 17"/>
                <a:gd name="T17" fmla="*/ 1 h 33"/>
                <a:gd name="T18" fmla="*/ 17 w 17"/>
                <a:gd name="T19" fmla="*/ 9 h 33"/>
                <a:gd name="T20" fmla="*/ 15 w 17"/>
                <a:gd name="T21" fmla="*/ 15 h 33"/>
                <a:gd name="T22" fmla="*/ 12 w 17"/>
                <a:gd name="T23" fmla="*/ 20 h 33"/>
                <a:gd name="T24" fmla="*/ 5 w 17"/>
                <a:gd name="T25" fmla="*/ 33 h 33"/>
                <a:gd name="T26" fmla="*/ 0 w 17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33">
                  <a:moveTo>
                    <a:pt x="0" y="29"/>
                  </a:moveTo>
                  <a:cubicBezTo>
                    <a:pt x="0" y="29"/>
                    <a:pt x="0" y="28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8"/>
                    <a:pt x="1" y="27"/>
                  </a:cubicBezTo>
                  <a:cubicBezTo>
                    <a:pt x="1" y="27"/>
                    <a:pt x="2" y="25"/>
                    <a:pt x="2" y="25"/>
                  </a:cubicBezTo>
                  <a:cubicBezTo>
                    <a:pt x="2" y="25"/>
                    <a:pt x="6" y="20"/>
                    <a:pt x="7" y="19"/>
                  </a:cubicBezTo>
                  <a:cubicBezTo>
                    <a:pt x="9" y="18"/>
                    <a:pt x="9" y="16"/>
                    <a:pt x="9" y="16"/>
                  </a:cubicBezTo>
                  <a:cubicBezTo>
                    <a:pt x="9" y="15"/>
                    <a:pt x="9" y="8"/>
                    <a:pt x="8" y="8"/>
                  </a:cubicBezTo>
                  <a:cubicBezTo>
                    <a:pt x="8" y="7"/>
                    <a:pt x="5" y="2"/>
                    <a:pt x="7" y="1"/>
                  </a:cubicBezTo>
                  <a:cubicBezTo>
                    <a:pt x="9" y="0"/>
                    <a:pt x="17" y="9"/>
                    <a:pt x="17" y="9"/>
                  </a:cubicBezTo>
                  <a:cubicBezTo>
                    <a:pt x="17" y="9"/>
                    <a:pt x="15" y="14"/>
                    <a:pt x="15" y="15"/>
                  </a:cubicBezTo>
                  <a:cubicBezTo>
                    <a:pt x="14" y="16"/>
                    <a:pt x="13" y="20"/>
                    <a:pt x="12" y="20"/>
                  </a:cubicBezTo>
                  <a:cubicBezTo>
                    <a:pt x="12" y="21"/>
                    <a:pt x="6" y="31"/>
                    <a:pt x="5" y="33"/>
                  </a:cubicBezTo>
                  <a:cubicBezTo>
                    <a:pt x="5" y="33"/>
                    <a:pt x="1" y="33"/>
                    <a:pt x="0" y="2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5526088"/>
              <a:ext cx="547688" cy="779463"/>
            </a:xfrm>
            <a:custGeom>
              <a:avLst/>
              <a:gdLst>
                <a:gd name="T0" fmla="*/ 10 w 14"/>
                <a:gd name="T1" fmla="*/ 4 h 20"/>
                <a:gd name="T2" fmla="*/ 13 w 14"/>
                <a:gd name="T3" fmla="*/ 0 h 20"/>
                <a:gd name="T4" fmla="*/ 9 w 14"/>
                <a:gd name="T5" fmla="*/ 3 h 20"/>
                <a:gd name="T6" fmla="*/ 9 w 14"/>
                <a:gd name="T7" fmla="*/ 5 h 20"/>
                <a:gd name="T8" fmla="*/ 7 w 14"/>
                <a:gd name="T9" fmla="*/ 8 h 20"/>
                <a:gd name="T10" fmla="*/ 2 w 14"/>
                <a:gd name="T11" fmla="*/ 14 h 20"/>
                <a:gd name="T12" fmla="*/ 1 w 14"/>
                <a:gd name="T13" fmla="*/ 16 h 20"/>
                <a:gd name="T14" fmla="*/ 1 w 14"/>
                <a:gd name="T15" fmla="*/ 16 h 20"/>
                <a:gd name="T16" fmla="*/ 1 w 14"/>
                <a:gd name="T17" fmla="*/ 17 h 20"/>
                <a:gd name="T18" fmla="*/ 0 w 14"/>
                <a:gd name="T19" fmla="*/ 18 h 20"/>
                <a:gd name="T20" fmla="*/ 2 w 14"/>
                <a:gd name="T21" fmla="*/ 20 h 20"/>
                <a:gd name="T22" fmla="*/ 3 w 14"/>
                <a:gd name="T23" fmla="*/ 20 h 20"/>
                <a:gd name="T24" fmla="*/ 3 w 14"/>
                <a:gd name="T25" fmla="*/ 20 h 20"/>
                <a:gd name="T26" fmla="*/ 2 w 14"/>
                <a:gd name="T27" fmla="*/ 17 h 20"/>
                <a:gd name="T28" fmla="*/ 4 w 14"/>
                <a:gd name="T29" fmla="*/ 18 h 20"/>
                <a:gd name="T30" fmla="*/ 3 w 14"/>
                <a:gd name="T31" fmla="*/ 15 h 20"/>
                <a:gd name="T32" fmla="*/ 5 w 14"/>
                <a:gd name="T33" fmla="*/ 17 h 20"/>
                <a:gd name="T34" fmla="*/ 4 w 14"/>
                <a:gd name="T35" fmla="*/ 13 h 20"/>
                <a:gd name="T36" fmla="*/ 9 w 14"/>
                <a:gd name="T37" fmla="*/ 10 h 20"/>
                <a:gd name="T38" fmla="*/ 13 w 14"/>
                <a:gd name="T39" fmla="*/ 1 h 20"/>
                <a:gd name="T40" fmla="*/ 10 w 14"/>
                <a:gd name="T4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20">
                  <a:moveTo>
                    <a:pt x="10" y="4"/>
                  </a:moveTo>
                  <a:cubicBezTo>
                    <a:pt x="10" y="4"/>
                    <a:pt x="12" y="1"/>
                    <a:pt x="13" y="0"/>
                  </a:cubicBezTo>
                  <a:cubicBezTo>
                    <a:pt x="13" y="0"/>
                    <a:pt x="10" y="2"/>
                    <a:pt x="9" y="3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9" y="7"/>
                    <a:pt x="7" y="8"/>
                  </a:cubicBezTo>
                  <a:cubicBezTo>
                    <a:pt x="6" y="9"/>
                    <a:pt x="2" y="14"/>
                    <a:pt x="2" y="14"/>
                  </a:cubicBezTo>
                  <a:cubicBezTo>
                    <a:pt x="2" y="14"/>
                    <a:pt x="1" y="16"/>
                    <a:pt x="1" y="16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19"/>
                    <a:pt x="4" y="18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5" y="17"/>
                    <a:pt x="5" y="17"/>
                  </a:cubicBezTo>
                  <a:cubicBezTo>
                    <a:pt x="6" y="16"/>
                    <a:pt x="4" y="13"/>
                    <a:pt x="4" y="13"/>
                  </a:cubicBezTo>
                  <a:cubicBezTo>
                    <a:pt x="4" y="13"/>
                    <a:pt x="7" y="11"/>
                    <a:pt x="9" y="10"/>
                  </a:cubicBezTo>
                  <a:cubicBezTo>
                    <a:pt x="10" y="8"/>
                    <a:pt x="13" y="2"/>
                    <a:pt x="13" y="1"/>
                  </a:cubicBezTo>
                  <a:cubicBezTo>
                    <a:pt x="14" y="0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0351" y="5330825"/>
              <a:ext cx="79375" cy="195263"/>
            </a:xfrm>
            <a:custGeom>
              <a:avLst/>
              <a:gdLst>
                <a:gd name="T0" fmla="*/ 1 w 2"/>
                <a:gd name="T1" fmla="*/ 2 h 5"/>
                <a:gd name="T2" fmla="*/ 2 w 2"/>
                <a:gd name="T3" fmla="*/ 5 h 5"/>
                <a:gd name="T4" fmla="*/ 2 w 2"/>
                <a:gd name="T5" fmla="*/ 3 h 5"/>
                <a:gd name="T6" fmla="*/ 2 w 2"/>
                <a:gd name="T7" fmla="*/ 0 h 5"/>
                <a:gd name="T8" fmla="*/ 0 w 2"/>
                <a:gd name="T9" fmla="*/ 0 h 5"/>
                <a:gd name="T10" fmla="*/ 1 w 2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1" y="2"/>
                  </a:moveTo>
                  <a:cubicBezTo>
                    <a:pt x="1" y="2"/>
                    <a:pt x="2" y="4"/>
                    <a:pt x="2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55101" y="4552950"/>
              <a:ext cx="352425" cy="544513"/>
            </a:xfrm>
            <a:custGeom>
              <a:avLst/>
              <a:gdLst>
                <a:gd name="T0" fmla="*/ 0 w 9"/>
                <a:gd name="T1" fmla="*/ 13 h 14"/>
                <a:gd name="T2" fmla="*/ 2 w 9"/>
                <a:gd name="T3" fmla="*/ 14 h 14"/>
                <a:gd name="T4" fmla="*/ 8 w 9"/>
                <a:gd name="T5" fmla="*/ 7 h 14"/>
                <a:gd name="T6" fmla="*/ 9 w 9"/>
                <a:gd name="T7" fmla="*/ 4 h 14"/>
                <a:gd name="T8" fmla="*/ 9 w 9"/>
                <a:gd name="T9" fmla="*/ 1 h 14"/>
                <a:gd name="T10" fmla="*/ 9 w 9"/>
                <a:gd name="T11" fmla="*/ 1 h 14"/>
                <a:gd name="T12" fmla="*/ 8 w 9"/>
                <a:gd name="T13" fmla="*/ 3 h 14"/>
                <a:gd name="T14" fmla="*/ 8 w 9"/>
                <a:gd name="T15" fmla="*/ 3 h 14"/>
                <a:gd name="T16" fmla="*/ 8 w 9"/>
                <a:gd name="T17" fmla="*/ 2 h 14"/>
                <a:gd name="T18" fmla="*/ 8 w 9"/>
                <a:gd name="T19" fmla="*/ 1 h 14"/>
                <a:gd name="T20" fmla="*/ 7 w 9"/>
                <a:gd name="T21" fmla="*/ 1 h 14"/>
                <a:gd name="T22" fmla="*/ 7 w 9"/>
                <a:gd name="T23" fmla="*/ 2 h 14"/>
                <a:gd name="T24" fmla="*/ 7 w 9"/>
                <a:gd name="T25" fmla="*/ 3 h 14"/>
                <a:gd name="T26" fmla="*/ 7 w 9"/>
                <a:gd name="T27" fmla="*/ 2 h 14"/>
                <a:gd name="T28" fmla="*/ 7 w 9"/>
                <a:gd name="T29" fmla="*/ 0 h 14"/>
                <a:gd name="T30" fmla="*/ 6 w 9"/>
                <a:gd name="T31" fmla="*/ 2 h 14"/>
                <a:gd name="T32" fmla="*/ 6 w 9"/>
                <a:gd name="T33" fmla="*/ 3 h 14"/>
                <a:gd name="T34" fmla="*/ 6 w 9"/>
                <a:gd name="T35" fmla="*/ 2 h 14"/>
                <a:gd name="T36" fmla="*/ 6 w 9"/>
                <a:gd name="T37" fmla="*/ 1 h 14"/>
                <a:gd name="T38" fmla="*/ 5 w 9"/>
                <a:gd name="T39" fmla="*/ 3 h 14"/>
                <a:gd name="T40" fmla="*/ 5 w 9"/>
                <a:gd name="T41" fmla="*/ 4 h 14"/>
                <a:gd name="T42" fmla="*/ 5 w 9"/>
                <a:gd name="T43" fmla="*/ 4 h 14"/>
                <a:gd name="T44" fmla="*/ 5 w 9"/>
                <a:gd name="T45" fmla="*/ 5 h 14"/>
                <a:gd name="T46" fmla="*/ 4 w 9"/>
                <a:gd name="T47" fmla="*/ 4 h 14"/>
                <a:gd name="T48" fmla="*/ 4 w 9"/>
                <a:gd name="T49" fmla="*/ 5 h 14"/>
                <a:gd name="T50" fmla="*/ 6 w 9"/>
                <a:gd name="T51" fmla="*/ 7 h 14"/>
                <a:gd name="T52" fmla="*/ 6 w 9"/>
                <a:gd name="T53" fmla="*/ 7 h 14"/>
                <a:gd name="T54" fmla="*/ 3 w 9"/>
                <a:gd name="T55" fmla="*/ 9 h 14"/>
                <a:gd name="T56" fmla="*/ 1 w 9"/>
                <a:gd name="T57" fmla="*/ 10 h 14"/>
                <a:gd name="T58" fmla="*/ 0 w 9"/>
                <a:gd name="T5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14">
                  <a:moveTo>
                    <a:pt x="0" y="13"/>
                  </a:moveTo>
                  <a:cubicBezTo>
                    <a:pt x="0" y="13"/>
                    <a:pt x="0" y="14"/>
                    <a:pt x="2" y="14"/>
                  </a:cubicBezTo>
                  <a:cubicBezTo>
                    <a:pt x="2" y="14"/>
                    <a:pt x="8" y="9"/>
                    <a:pt x="8" y="7"/>
                  </a:cubicBezTo>
                  <a:cubicBezTo>
                    <a:pt x="8" y="7"/>
                    <a:pt x="9" y="5"/>
                    <a:pt x="9" y="4"/>
                  </a:cubicBezTo>
                  <a:cubicBezTo>
                    <a:pt x="9" y="4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6" y="0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4" y="5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4" y="8"/>
                    <a:pt x="3" y="9"/>
                  </a:cubicBezTo>
                  <a:cubicBezTo>
                    <a:pt x="3" y="9"/>
                    <a:pt x="1" y="10"/>
                    <a:pt x="1" y="10"/>
                  </a:cubicBezTo>
                  <a:cubicBezTo>
                    <a:pt x="0" y="10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4435475"/>
              <a:ext cx="469900" cy="546100"/>
            </a:xfrm>
            <a:custGeom>
              <a:avLst/>
              <a:gdLst>
                <a:gd name="T0" fmla="*/ 6 w 12"/>
                <a:gd name="T1" fmla="*/ 9 h 14"/>
                <a:gd name="T2" fmla="*/ 9 w 12"/>
                <a:gd name="T3" fmla="*/ 6 h 14"/>
                <a:gd name="T4" fmla="*/ 12 w 12"/>
                <a:gd name="T5" fmla="*/ 3 h 14"/>
                <a:gd name="T6" fmla="*/ 11 w 12"/>
                <a:gd name="T7" fmla="*/ 0 h 14"/>
                <a:gd name="T8" fmla="*/ 8 w 12"/>
                <a:gd name="T9" fmla="*/ 3 h 14"/>
                <a:gd name="T10" fmla="*/ 4 w 12"/>
                <a:gd name="T11" fmla="*/ 8 h 14"/>
                <a:gd name="T12" fmla="*/ 2 w 12"/>
                <a:gd name="T13" fmla="*/ 9 h 14"/>
                <a:gd name="T14" fmla="*/ 1 w 12"/>
                <a:gd name="T15" fmla="*/ 10 h 14"/>
                <a:gd name="T16" fmla="*/ 1 w 12"/>
                <a:gd name="T17" fmla="*/ 11 h 14"/>
                <a:gd name="T18" fmla="*/ 0 w 12"/>
                <a:gd name="T19" fmla="*/ 12 h 14"/>
                <a:gd name="T20" fmla="*/ 1 w 12"/>
                <a:gd name="T21" fmla="*/ 12 h 14"/>
                <a:gd name="T22" fmla="*/ 2 w 12"/>
                <a:gd name="T23" fmla="*/ 11 h 14"/>
                <a:gd name="T24" fmla="*/ 1 w 12"/>
                <a:gd name="T25" fmla="*/ 14 h 14"/>
                <a:gd name="T26" fmla="*/ 2 w 12"/>
                <a:gd name="T27" fmla="*/ 13 h 14"/>
                <a:gd name="T28" fmla="*/ 3 w 12"/>
                <a:gd name="T29" fmla="*/ 12 h 14"/>
                <a:gd name="T30" fmla="*/ 3 w 12"/>
                <a:gd name="T31" fmla="*/ 12 h 14"/>
                <a:gd name="T32" fmla="*/ 3 w 12"/>
                <a:gd name="T33" fmla="*/ 13 h 14"/>
                <a:gd name="T34" fmla="*/ 3 w 12"/>
                <a:gd name="T35" fmla="*/ 14 h 14"/>
                <a:gd name="T36" fmla="*/ 4 w 12"/>
                <a:gd name="T37" fmla="*/ 12 h 14"/>
                <a:gd name="T38" fmla="*/ 6 w 12"/>
                <a:gd name="T39" fmla="*/ 11 h 14"/>
                <a:gd name="T40" fmla="*/ 7 w 12"/>
                <a:gd name="T41" fmla="*/ 13 h 14"/>
                <a:gd name="T42" fmla="*/ 7 w 12"/>
                <a:gd name="T43" fmla="*/ 13 h 14"/>
                <a:gd name="T44" fmla="*/ 7 w 12"/>
                <a:gd name="T45" fmla="*/ 10 h 14"/>
                <a:gd name="T46" fmla="*/ 6 w 12"/>
                <a:gd name="T4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" h="14">
                  <a:moveTo>
                    <a:pt x="6" y="9"/>
                  </a:moveTo>
                  <a:cubicBezTo>
                    <a:pt x="6" y="8"/>
                    <a:pt x="9" y="6"/>
                    <a:pt x="9" y="6"/>
                  </a:cubicBezTo>
                  <a:cubicBezTo>
                    <a:pt x="9" y="6"/>
                    <a:pt x="12" y="4"/>
                    <a:pt x="12" y="3"/>
                  </a:cubicBezTo>
                  <a:cubicBezTo>
                    <a:pt x="12" y="2"/>
                    <a:pt x="11" y="0"/>
                    <a:pt x="11" y="0"/>
                  </a:cubicBezTo>
                  <a:cubicBezTo>
                    <a:pt x="11" y="0"/>
                    <a:pt x="8" y="2"/>
                    <a:pt x="8" y="3"/>
                  </a:cubicBezTo>
                  <a:cubicBezTo>
                    <a:pt x="7" y="3"/>
                    <a:pt x="4" y="8"/>
                    <a:pt x="4" y="8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1" y="12"/>
                    <a:pt x="1" y="12"/>
                  </a:cubicBezTo>
                  <a:cubicBezTo>
                    <a:pt x="1" y="12"/>
                    <a:pt x="2" y="11"/>
                    <a:pt x="2" y="11"/>
                  </a:cubicBezTo>
                  <a:cubicBezTo>
                    <a:pt x="2" y="11"/>
                    <a:pt x="0" y="13"/>
                    <a:pt x="1" y="14"/>
                  </a:cubicBezTo>
                  <a:cubicBezTo>
                    <a:pt x="1" y="14"/>
                    <a:pt x="1" y="14"/>
                    <a:pt x="2" y="13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2"/>
                    <a:pt x="5" y="11"/>
                    <a:pt x="6" y="11"/>
                  </a:cubicBezTo>
                  <a:cubicBezTo>
                    <a:pt x="6" y="11"/>
                    <a:pt x="6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0"/>
                    <a:pt x="7" y="10"/>
                  </a:cubicBezTo>
                  <a:cubicBezTo>
                    <a:pt x="7" y="9"/>
                    <a:pt x="6" y="9"/>
                    <a:pt x="6" y="9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4776" y="4513263"/>
              <a:ext cx="352425" cy="468313"/>
            </a:xfrm>
            <a:custGeom>
              <a:avLst/>
              <a:gdLst>
                <a:gd name="T0" fmla="*/ 6 w 9"/>
                <a:gd name="T1" fmla="*/ 4 h 12"/>
                <a:gd name="T2" fmla="*/ 9 w 9"/>
                <a:gd name="T3" fmla="*/ 1 h 12"/>
                <a:gd name="T4" fmla="*/ 9 w 9"/>
                <a:gd name="T5" fmla="*/ 0 h 12"/>
                <a:gd name="T6" fmla="*/ 7 w 9"/>
                <a:gd name="T7" fmla="*/ 2 h 12"/>
                <a:gd name="T8" fmla="*/ 2 w 9"/>
                <a:gd name="T9" fmla="*/ 6 h 12"/>
                <a:gd name="T10" fmla="*/ 3 w 9"/>
                <a:gd name="T11" fmla="*/ 8 h 12"/>
                <a:gd name="T12" fmla="*/ 1 w 9"/>
                <a:gd name="T13" fmla="*/ 10 h 12"/>
                <a:gd name="T14" fmla="*/ 0 w 9"/>
                <a:gd name="T15" fmla="*/ 12 h 12"/>
                <a:gd name="T16" fmla="*/ 1 w 9"/>
                <a:gd name="T17" fmla="*/ 10 h 12"/>
                <a:gd name="T18" fmla="*/ 3 w 9"/>
                <a:gd name="T19" fmla="*/ 9 h 12"/>
                <a:gd name="T20" fmla="*/ 4 w 9"/>
                <a:gd name="T21" fmla="*/ 11 h 12"/>
                <a:gd name="T22" fmla="*/ 4 w 9"/>
                <a:gd name="T23" fmla="*/ 11 h 12"/>
                <a:gd name="T24" fmla="*/ 4 w 9"/>
                <a:gd name="T25" fmla="*/ 8 h 12"/>
                <a:gd name="T26" fmla="*/ 3 w 9"/>
                <a:gd name="T27" fmla="*/ 7 h 12"/>
                <a:gd name="T28" fmla="*/ 6 w 9"/>
                <a:gd name="T2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2">
                  <a:moveTo>
                    <a:pt x="6" y="4"/>
                  </a:moveTo>
                  <a:cubicBezTo>
                    <a:pt x="6" y="4"/>
                    <a:pt x="9" y="2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7" y="2"/>
                    <a:pt x="3" y="6"/>
                    <a:pt x="2" y="6"/>
                  </a:cubicBezTo>
                  <a:cubicBezTo>
                    <a:pt x="2" y="6"/>
                    <a:pt x="3" y="7"/>
                    <a:pt x="3" y="8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2"/>
                    <a:pt x="1" y="10"/>
                    <a:pt x="1" y="10"/>
                  </a:cubicBezTo>
                  <a:cubicBezTo>
                    <a:pt x="1" y="10"/>
                    <a:pt x="2" y="9"/>
                    <a:pt x="3" y="9"/>
                  </a:cubicBezTo>
                  <a:cubicBezTo>
                    <a:pt x="3" y="9"/>
                    <a:pt x="3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3" y="6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72576" y="4591050"/>
              <a:ext cx="117475" cy="233363"/>
            </a:xfrm>
            <a:custGeom>
              <a:avLst/>
              <a:gdLst>
                <a:gd name="T0" fmla="*/ 2 w 3"/>
                <a:gd name="T1" fmla="*/ 5 h 6"/>
                <a:gd name="T2" fmla="*/ 3 w 3"/>
                <a:gd name="T3" fmla="*/ 3 h 6"/>
                <a:gd name="T4" fmla="*/ 3 w 3"/>
                <a:gd name="T5" fmla="*/ 1 h 6"/>
                <a:gd name="T6" fmla="*/ 3 w 3"/>
                <a:gd name="T7" fmla="*/ 0 h 6"/>
                <a:gd name="T8" fmla="*/ 2 w 3"/>
                <a:gd name="T9" fmla="*/ 2 h 6"/>
                <a:gd name="T10" fmla="*/ 2 w 3"/>
                <a:gd name="T11" fmla="*/ 3 h 6"/>
                <a:gd name="T12" fmla="*/ 2 w 3"/>
                <a:gd name="T13" fmla="*/ 3 h 6"/>
                <a:gd name="T14" fmla="*/ 2 w 3"/>
                <a:gd name="T15" fmla="*/ 4 h 6"/>
                <a:gd name="T16" fmla="*/ 1 w 3"/>
                <a:gd name="T17" fmla="*/ 3 h 6"/>
                <a:gd name="T18" fmla="*/ 1 w 3"/>
                <a:gd name="T19" fmla="*/ 4 h 6"/>
                <a:gd name="T20" fmla="*/ 3 w 3"/>
                <a:gd name="T21" fmla="*/ 6 h 6"/>
                <a:gd name="T22" fmla="*/ 2 w 3"/>
                <a:gd name="T2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6">
                  <a:moveTo>
                    <a:pt x="2" y="5"/>
                  </a:moveTo>
                  <a:cubicBezTo>
                    <a:pt x="2" y="5"/>
                    <a:pt x="3" y="4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1" y="4"/>
                    <a:pt x="2" y="6"/>
                    <a:pt x="3" y="6"/>
                  </a:cubicBezTo>
                  <a:cubicBezTo>
                    <a:pt x="3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55101" y="4824413"/>
              <a:ext cx="314325" cy="157163"/>
            </a:xfrm>
            <a:custGeom>
              <a:avLst/>
              <a:gdLst>
                <a:gd name="T0" fmla="*/ 3 w 8"/>
                <a:gd name="T1" fmla="*/ 3 h 4"/>
                <a:gd name="T2" fmla="*/ 7 w 8"/>
                <a:gd name="T3" fmla="*/ 0 h 4"/>
                <a:gd name="T4" fmla="*/ 8 w 8"/>
                <a:gd name="T5" fmla="*/ 0 h 4"/>
                <a:gd name="T6" fmla="*/ 6 w 8"/>
                <a:gd name="T7" fmla="*/ 0 h 4"/>
                <a:gd name="T8" fmla="*/ 6 w 8"/>
                <a:gd name="T9" fmla="*/ 0 h 4"/>
                <a:gd name="T10" fmla="*/ 3 w 8"/>
                <a:gd name="T11" fmla="*/ 2 h 4"/>
                <a:gd name="T12" fmla="*/ 1 w 8"/>
                <a:gd name="T13" fmla="*/ 3 h 4"/>
                <a:gd name="T14" fmla="*/ 0 w 8"/>
                <a:gd name="T15" fmla="*/ 4 h 4"/>
                <a:gd name="T16" fmla="*/ 3 w 8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3" y="3"/>
                  </a:moveTo>
                  <a:cubicBezTo>
                    <a:pt x="4" y="2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1" y="3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1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07526" y="4591050"/>
              <a:ext cx="0" cy="396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90051" y="4552950"/>
              <a:ext cx="39688" cy="7778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0"/>
                    <a:pt x="1" y="0"/>
                  </a:cubicBezTo>
                  <a:cubicBezTo>
                    <a:pt x="1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9738" y="4552950"/>
              <a:ext cx="39688" cy="777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62876" y="4981575"/>
              <a:ext cx="939800" cy="895350"/>
            </a:xfrm>
            <a:custGeom>
              <a:avLst/>
              <a:gdLst>
                <a:gd name="T0" fmla="*/ 15 w 24"/>
                <a:gd name="T1" fmla="*/ 14 h 23"/>
                <a:gd name="T2" fmla="*/ 10 w 24"/>
                <a:gd name="T3" fmla="*/ 18 h 23"/>
                <a:gd name="T4" fmla="*/ 10 w 24"/>
                <a:gd name="T5" fmla="*/ 18 h 23"/>
                <a:gd name="T6" fmla="*/ 8 w 24"/>
                <a:gd name="T7" fmla="*/ 18 h 23"/>
                <a:gd name="T8" fmla="*/ 6 w 24"/>
                <a:gd name="T9" fmla="*/ 19 h 23"/>
                <a:gd name="T10" fmla="*/ 11 w 24"/>
                <a:gd name="T11" fmla="*/ 23 h 23"/>
                <a:gd name="T12" fmla="*/ 14 w 24"/>
                <a:gd name="T13" fmla="*/ 21 h 23"/>
                <a:gd name="T14" fmla="*/ 24 w 24"/>
                <a:gd name="T15" fmla="*/ 14 h 23"/>
                <a:gd name="T16" fmla="*/ 24 w 24"/>
                <a:gd name="T17" fmla="*/ 11 h 23"/>
                <a:gd name="T18" fmla="*/ 12 w 24"/>
                <a:gd name="T19" fmla="*/ 4 h 23"/>
                <a:gd name="T20" fmla="*/ 3 w 24"/>
                <a:gd name="T21" fmla="*/ 1 h 23"/>
                <a:gd name="T22" fmla="*/ 6 w 24"/>
                <a:gd name="T23" fmla="*/ 11 h 23"/>
                <a:gd name="T24" fmla="*/ 13 w 24"/>
                <a:gd name="T25" fmla="*/ 13 h 23"/>
                <a:gd name="T26" fmla="*/ 15 w 24"/>
                <a:gd name="T2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3">
                  <a:moveTo>
                    <a:pt x="15" y="14"/>
                  </a:moveTo>
                  <a:cubicBezTo>
                    <a:pt x="15" y="14"/>
                    <a:pt x="11" y="17"/>
                    <a:pt x="10" y="18"/>
                  </a:cubicBezTo>
                  <a:cubicBezTo>
                    <a:pt x="9" y="18"/>
                    <a:pt x="10" y="18"/>
                    <a:pt x="10" y="18"/>
                  </a:cubicBezTo>
                  <a:cubicBezTo>
                    <a:pt x="10" y="18"/>
                    <a:pt x="8" y="18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7" y="23"/>
                    <a:pt x="11" y="23"/>
                  </a:cubicBezTo>
                  <a:cubicBezTo>
                    <a:pt x="11" y="23"/>
                    <a:pt x="13" y="21"/>
                    <a:pt x="14" y="21"/>
                  </a:cubicBezTo>
                  <a:cubicBezTo>
                    <a:pt x="15" y="20"/>
                    <a:pt x="23" y="15"/>
                    <a:pt x="24" y="14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3" y="11"/>
                    <a:pt x="13" y="5"/>
                    <a:pt x="12" y="4"/>
                  </a:cubicBezTo>
                  <a:cubicBezTo>
                    <a:pt x="12" y="3"/>
                    <a:pt x="6" y="0"/>
                    <a:pt x="3" y="1"/>
                  </a:cubicBezTo>
                  <a:cubicBezTo>
                    <a:pt x="3" y="1"/>
                    <a:pt x="0" y="8"/>
                    <a:pt x="6" y="11"/>
                  </a:cubicBezTo>
                  <a:cubicBezTo>
                    <a:pt x="6" y="11"/>
                    <a:pt x="10" y="13"/>
                    <a:pt x="13" y="13"/>
                  </a:cubicBezTo>
                  <a:cubicBezTo>
                    <a:pt x="13" y="13"/>
                    <a:pt x="14" y="13"/>
                    <a:pt x="15" y="1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0351" y="4318000"/>
              <a:ext cx="1254125" cy="935038"/>
            </a:xfrm>
            <a:custGeom>
              <a:avLst/>
              <a:gdLst>
                <a:gd name="T0" fmla="*/ 5 w 32"/>
                <a:gd name="T1" fmla="*/ 20 h 24"/>
                <a:gd name="T2" fmla="*/ 7 w 32"/>
                <a:gd name="T3" fmla="*/ 20 h 24"/>
                <a:gd name="T4" fmla="*/ 12 w 32"/>
                <a:gd name="T5" fmla="*/ 23 h 24"/>
                <a:gd name="T6" fmla="*/ 14 w 32"/>
                <a:gd name="T7" fmla="*/ 24 h 24"/>
                <a:gd name="T8" fmla="*/ 15 w 32"/>
                <a:gd name="T9" fmla="*/ 22 h 24"/>
                <a:gd name="T10" fmla="*/ 21 w 32"/>
                <a:gd name="T11" fmla="*/ 19 h 24"/>
                <a:gd name="T12" fmla="*/ 23 w 32"/>
                <a:gd name="T13" fmla="*/ 17 h 24"/>
                <a:gd name="T14" fmla="*/ 28 w 32"/>
                <a:gd name="T15" fmla="*/ 19 h 24"/>
                <a:gd name="T16" fmla="*/ 29 w 32"/>
                <a:gd name="T17" fmla="*/ 20 h 24"/>
                <a:gd name="T18" fmla="*/ 31 w 32"/>
                <a:gd name="T19" fmla="*/ 15 h 24"/>
                <a:gd name="T20" fmla="*/ 28 w 32"/>
                <a:gd name="T21" fmla="*/ 14 h 24"/>
                <a:gd name="T22" fmla="*/ 21 w 32"/>
                <a:gd name="T23" fmla="*/ 6 h 24"/>
                <a:gd name="T24" fmla="*/ 21 w 32"/>
                <a:gd name="T25" fmla="*/ 6 h 24"/>
                <a:gd name="T26" fmla="*/ 19 w 32"/>
                <a:gd name="T27" fmla="*/ 5 h 24"/>
                <a:gd name="T28" fmla="*/ 17 w 32"/>
                <a:gd name="T29" fmla="*/ 4 h 24"/>
                <a:gd name="T30" fmla="*/ 15 w 32"/>
                <a:gd name="T31" fmla="*/ 3 h 24"/>
                <a:gd name="T32" fmla="*/ 9 w 32"/>
                <a:gd name="T33" fmla="*/ 2 h 24"/>
                <a:gd name="T34" fmla="*/ 9 w 32"/>
                <a:gd name="T35" fmla="*/ 2 h 24"/>
                <a:gd name="T36" fmla="*/ 7 w 32"/>
                <a:gd name="T37" fmla="*/ 1 h 24"/>
                <a:gd name="T38" fmla="*/ 5 w 32"/>
                <a:gd name="T39" fmla="*/ 1 h 24"/>
                <a:gd name="T40" fmla="*/ 4 w 32"/>
                <a:gd name="T41" fmla="*/ 2 h 24"/>
                <a:gd name="T42" fmla="*/ 5 w 32"/>
                <a:gd name="T43" fmla="*/ 7 h 24"/>
                <a:gd name="T44" fmla="*/ 6 w 32"/>
                <a:gd name="T45" fmla="*/ 7 h 24"/>
                <a:gd name="T46" fmla="*/ 6 w 32"/>
                <a:gd name="T47" fmla="*/ 8 h 24"/>
                <a:gd name="T48" fmla="*/ 9 w 32"/>
                <a:gd name="T49" fmla="*/ 9 h 24"/>
                <a:gd name="T50" fmla="*/ 1 w 32"/>
                <a:gd name="T51" fmla="*/ 16 h 24"/>
                <a:gd name="T52" fmla="*/ 2 w 32"/>
                <a:gd name="T53" fmla="*/ 18 h 24"/>
                <a:gd name="T54" fmla="*/ 5 w 32"/>
                <a:gd name="T55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24">
                  <a:moveTo>
                    <a:pt x="5" y="20"/>
                  </a:moveTo>
                  <a:cubicBezTo>
                    <a:pt x="5" y="20"/>
                    <a:pt x="7" y="19"/>
                    <a:pt x="7" y="20"/>
                  </a:cubicBezTo>
                  <a:cubicBezTo>
                    <a:pt x="8" y="21"/>
                    <a:pt x="11" y="21"/>
                    <a:pt x="12" y="23"/>
                  </a:cubicBezTo>
                  <a:cubicBezTo>
                    <a:pt x="13" y="24"/>
                    <a:pt x="14" y="24"/>
                    <a:pt x="14" y="24"/>
                  </a:cubicBezTo>
                  <a:cubicBezTo>
                    <a:pt x="14" y="24"/>
                    <a:pt x="15" y="22"/>
                    <a:pt x="15" y="22"/>
                  </a:cubicBezTo>
                  <a:cubicBezTo>
                    <a:pt x="15" y="23"/>
                    <a:pt x="20" y="19"/>
                    <a:pt x="21" y="19"/>
                  </a:cubicBezTo>
                  <a:cubicBezTo>
                    <a:pt x="22" y="18"/>
                    <a:pt x="23" y="17"/>
                    <a:pt x="23" y="17"/>
                  </a:cubicBezTo>
                  <a:cubicBezTo>
                    <a:pt x="23" y="17"/>
                    <a:pt x="27" y="19"/>
                    <a:pt x="28" y="19"/>
                  </a:cubicBezTo>
                  <a:cubicBezTo>
                    <a:pt x="28" y="19"/>
                    <a:pt x="29" y="20"/>
                    <a:pt x="29" y="20"/>
                  </a:cubicBezTo>
                  <a:cubicBezTo>
                    <a:pt x="30" y="20"/>
                    <a:pt x="32" y="17"/>
                    <a:pt x="31" y="15"/>
                  </a:cubicBezTo>
                  <a:cubicBezTo>
                    <a:pt x="31" y="15"/>
                    <a:pt x="29" y="14"/>
                    <a:pt x="28" y="14"/>
                  </a:cubicBezTo>
                  <a:cubicBezTo>
                    <a:pt x="28" y="13"/>
                    <a:pt x="22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5" y="3"/>
                    <a:pt x="15" y="3"/>
                  </a:cubicBezTo>
                  <a:cubicBezTo>
                    <a:pt x="15" y="3"/>
                    <a:pt x="11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7" y="1"/>
                    <a:pt x="7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4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7" y="8"/>
                    <a:pt x="9" y="8"/>
                    <a:pt x="9" y="9"/>
                  </a:cubicBezTo>
                  <a:cubicBezTo>
                    <a:pt x="9" y="9"/>
                    <a:pt x="1" y="15"/>
                    <a:pt x="1" y="16"/>
                  </a:cubicBezTo>
                  <a:cubicBezTo>
                    <a:pt x="1" y="16"/>
                    <a:pt x="0" y="18"/>
                    <a:pt x="2" y="18"/>
                  </a:cubicBezTo>
                  <a:cubicBezTo>
                    <a:pt x="3" y="18"/>
                    <a:pt x="5" y="20"/>
                    <a:pt x="5" y="2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395788"/>
              <a:ext cx="352425" cy="468313"/>
            </a:xfrm>
            <a:custGeom>
              <a:avLst/>
              <a:gdLst>
                <a:gd name="T0" fmla="*/ 0 w 9"/>
                <a:gd name="T1" fmla="*/ 4 h 12"/>
                <a:gd name="T2" fmla="*/ 1 w 9"/>
                <a:gd name="T3" fmla="*/ 10 h 12"/>
                <a:gd name="T4" fmla="*/ 3 w 9"/>
                <a:gd name="T5" fmla="*/ 10 h 12"/>
                <a:gd name="T6" fmla="*/ 5 w 9"/>
                <a:gd name="T7" fmla="*/ 11 h 12"/>
                <a:gd name="T8" fmla="*/ 6 w 9"/>
                <a:gd name="T9" fmla="*/ 11 h 12"/>
                <a:gd name="T10" fmla="*/ 6 w 9"/>
                <a:gd name="T11" fmla="*/ 10 h 12"/>
                <a:gd name="T12" fmla="*/ 6 w 9"/>
                <a:gd name="T13" fmla="*/ 10 h 12"/>
                <a:gd name="T14" fmla="*/ 7 w 9"/>
                <a:gd name="T15" fmla="*/ 10 h 12"/>
                <a:gd name="T16" fmla="*/ 8 w 9"/>
                <a:gd name="T17" fmla="*/ 9 h 12"/>
                <a:gd name="T18" fmla="*/ 8 w 9"/>
                <a:gd name="T19" fmla="*/ 7 h 12"/>
                <a:gd name="T20" fmla="*/ 9 w 9"/>
                <a:gd name="T21" fmla="*/ 6 h 12"/>
                <a:gd name="T22" fmla="*/ 8 w 9"/>
                <a:gd name="T23" fmla="*/ 3 h 12"/>
                <a:gd name="T24" fmla="*/ 2 w 9"/>
                <a:gd name="T25" fmla="*/ 2 h 12"/>
                <a:gd name="T26" fmla="*/ 1 w 9"/>
                <a:gd name="T27" fmla="*/ 4 h 12"/>
                <a:gd name="T28" fmla="*/ 0 w 9"/>
                <a:gd name="T2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2">
                  <a:moveTo>
                    <a:pt x="0" y="4"/>
                  </a:moveTo>
                  <a:cubicBezTo>
                    <a:pt x="0" y="4"/>
                    <a:pt x="0" y="9"/>
                    <a:pt x="1" y="10"/>
                  </a:cubicBezTo>
                  <a:cubicBezTo>
                    <a:pt x="1" y="10"/>
                    <a:pt x="2" y="10"/>
                    <a:pt x="3" y="10"/>
                  </a:cubicBezTo>
                  <a:cubicBezTo>
                    <a:pt x="3" y="10"/>
                    <a:pt x="4" y="12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7" y="9"/>
                    <a:pt x="8" y="10"/>
                    <a:pt x="8" y="9"/>
                  </a:cubicBezTo>
                  <a:cubicBezTo>
                    <a:pt x="8" y="9"/>
                    <a:pt x="8" y="7"/>
                    <a:pt x="8" y="7"/>
                  </a:cubicBezTo>
                  <a:cubicBezTo>
                    <a:pt x="8" y="7"/>
                    <a:pt x="9" y="6"/>
                    <a:pt x="9" y="6"/>
                  </a:cubicBezTo>
                  <a:cubicBezTo>
                    <a:pt x="9" y="6"/>
                    <a:pt x="9" y="5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2" y="2"/>
                    <a:pt x="1" y="2"/>
                    <a:pt x="1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20038" y="5721350"/>
              <a:ext cx="234950" cy="388938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4 h 10"/>
                <a:gd name="T4" fmla="*/ 1 w 6"/>
                <a:gd name="T5" fmla="*/ 4 h 10"/>
                <a:gd name="T6" fmla="*/ 4 w 6"/>
                <a:gd name="T7" fmla="*/ 10 h 10"/>
                <a:gd name="T8" fmla="*/ 5 w 6"/>
                <a:gd name="T9" fmla="*/ 10 h 10"/>
                <a:gd name="T10" fmla="*/ 4 w 6"/>
                <a:gd name="T11" fmla="*/ 6 h 10"/>
                <a:gd name="T12" fmla="*/ 5 w 6"/>
                <a:gd name="T13" fmla="*/ 4 h 10"/>
                <a:gd name="T14" fmla="*/ 2 w 6"/>
                <a:gd name="T15" fmla="*/ 0 h 10"/>
                <a:gd name="T16" fmla="*/ 0 w 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0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8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9"/>
                    <a:pt x="4" y="7"/>
                    <a:pt x="4" y="6"/>
                  </a:cubicBezTo>
                  <a:cubicBezTo>
                    <a:pt x="4" y="6"/>
                    <a:pt x="6" y="4"/>
                    <a:pt x="5" y="4"/>
                  </a:cubicBezTo>
                  <a:cubicBezTo>
                    <a:pt x="5" y="3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513263"/>
              <a:ext cx="312738" cy="311150"/>
            </a:xfrm>
            <a:custGeom>
              <a:avLst/>
              <a:gdLst>
                <a:gd name="T0" fmla="*/ 7 w 8"/>
                <a:gd name="T1" fmla="*/ 4 h 8"/>
                <a:gd name="T2" fmla="*/ 8 w 8"/>
                <a:gd name="T3" fmla="*/ 2 h 8"/>
                <a:gd name="T4" fmla="*/ 7 w 8"/>
                <a:gd name="T5" fmla="*/ 0 h 8"/>
                <a:gd name="T6" fmla="*/ 5 w 8"/>
                <a:gd name="T7" fmla="*/ 3 h 8"/>
                <a:gd name="T8" fmla="*/ 4 w 8"/>
                <a:gd name="T9" fmla="*/ 2 h 8"/>
                <a:gd name="T10" fmla="*/ 4 w 8"/>
                <a:gd name="T11" fmla="*/ 4 h 8"/>
                <a:gd name="T12" fmla="*/ 3 w 8"/>
                <a:gd name="T13" fmla="*/ 4 h 8"/>
                <a:gd name="T14" fmla="*/ 3 w 8"/>
                <a:gd name="T15" fmla="*/ 5 h 8"/>
                <a:gd name="T16" fmla="*/ 0 w 8"/>
                <a:gd name="T17" fmla="*/ 5 h 8"/>
                <a:gd name="T18" fmla="*/ 0 w 8"/>
                <a:gd name="T19" fmla="*/ 5 h 8"/>
                <a:gd name="T20" fmla="*/ 2 w 8"/>
                <a:gd name="T21" fmla="*/ 6 h 8"/>
                <a:gd name="T22" fmla="*/ 5 w 8"/>
                <a:gd name="T23" fmla="*/ 8 h 8"/>
                <a:gd name="T24" fmla="*/ 5 w 8"/>
                <a:gd name="T25" fmla="*/ 7 h 8"/>
                <a:gd name="T26" fmla="*/ 6 w 8"/>
                <a:gd name="T27" fmla="*/ 6 h 8"/>
                <a:gd name="T28" fmla="*/ 7 w 8"/>
                <a:gd name="T29" fmla="*/ 5 h 8"/>
                <a:gd name="T30" fmla="*/ 8 w 8"/>
                <a:gd name="T31" fmla="*/ 6 h 8"/>
                <a:gd name="T32" fmla="*/ 8 w 8"/>
                <a:gd name="T33" fmla="*/ 5 h 8"/>
                <a:gd name="T34" fmla="*/ 8 w 8"/>
                <a:gd name="T35" fmla="*/ 5 h 8"/>
                <a:gd name="T36" fmla="*/ 7 w 8"/>
                <a:gd name="T3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8">
                  <a:moveTo>
                    <a:pt x="7" y="4"/>
                  </a:moveTo>
                  <a:cubicBezTo>
                    <a:pt x="7" y="3"/>
                    <a:pt x="8" y="2"/>
                    <a:pt x="8" y="2"/>
                  </a:cubicBezTo>
                  <a:cubicBezTo>
                    <a:pt x="8" y="2"/>
                    <a:pt x="7" y="0"/>
                    <a:pt x="7" y="0"/>
                  </a:cubicBezTo>
                  <a:cubicBezTo>
                    <a:pt x="6" y="0"/>
                    <a:pt x="5" y="3"/>
                    <a:pt x="5" y="3"/>
                  </a:cubicBezTo>
                  <a:cubicBezTo>
                    <a:pt x="5" y="3"/>
                    <a:pt x="4" y="1"/>
                    <a:pt x="4" y="2"/>
                  </a:cubicBezTo>
                  <a:cubicBezTo>
                    <a:pt x="4" y="2"/>
                    <a:pt x="2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7" y="5"/>
                    <a:pt x="7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7826" y="5526088"/>
              <a:ext cx="587375" cy="350838"/>
            </a:xfrm>
            <a:custGeom>
              <a:avLst/>
              <a:gdLst>
                <a:gd name="T0" fmla="*/ 4 w 15"/>
                <a:gd name="T1" fmla="*/ 4 h 9"/>
                <a:gd name="T2" fmla="*/ 4 w 15"/>
                <a:gd name="T3" fmla="*/ 4 h 9"/>
                <a:gd name="T4" fmla="*/ 2 w 15"/>
                <a:gd name="T5" fmla="*/ 4 h 9"/>
                <a:gd name="T6" fmla="*/ 0 w 15"/>
                <a:gd name="T7" fmla="*/ 5 h 9"/>
                <a:gd name="T8" fmla="*/ 5 w 15"/>
                <a:gd name="T9" fmla="*/ 9 h 9"/>
                <a:gd name="T10" fmla="*/ 7 w 15"/>
                <a:gd name="T11" fmla="*/ 7 h 9"/>
                <a:gd name="T12" fmla="*/ 2 w 15"/>
                <a:gd name="T13" fmla="*/ 5 h 9"/>
                <a:gd name="T14" fmla="*/ 6 w 15"/>
                <a:gd name="T15" fmla="*/ 6 h 9"/>
                <a:gd name="T16" fmla="*/ 4 w 15"/>
                <a:gd name="T17" fmla="*/ 5 h 9"/>
                <a:gd name="T18" fmla="*/ 4 w 15"/>
                <a:gd name="T19" fmla="*/ 4 h 9"/>
                <a:gd name="T20" fmla="*/ 9 w 15"/>
                <a:gd name="T21" fmla="*/ 2 h 9"/>
                <a:gd name="T22" fmla="*/ 15 w 15"/>
                <a:gd name="T23" fmla="*/ 0 h 9"/>
                <a:gd name="T24" fmla="*/ 8 w 15"/>
                <a:gd name="T25" fmla="*/ 0 h 9"/>
                <a:gd name="T26" fmla="*/ 4 w 15"/>
                <a:gd name="T2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9">
                  <a:moveTo>
                    <a:pt x="4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1" y="9"/>
                    <a:pt x="5" y="9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5" y="7"/>
                    <a:pt x="3" y="6"/>
                    <a:pt x="2" y="5"/>
                  </a:cubicBezTo>
                  <a:cubicBezTo>
                    <a:pt x="2" y="5"/>
                    <a:pt x="5" y="6"/>
                    <a:pt x="6" y="6"/>
                  </a:cubicBezTo>
                  <a:cubicBezTo>
                    <a:pt x="6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7" y="2"/>
                    <a:pt x="9" y="2"/>
                  </a:cubicBezTo>
                  <a:cubicBezTo>
                    <a:pt x="12" y="2"/>
                    <a:pt x="15" y="0"/>
                    <a:pt x="15" y="0"/>
                  </a:cubicBezTo>
                  <a:cubicBezTo>
                    <a:pt x="15" y="0"/>
                    <a:pt x="11" y="0"/>
                    <a:pt x="8" y="0"/>
                  </a:cubicBezTo>
                  <a:cubicBezTo>
                    <a:pt x="8" y="0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02563" y="5059363"/>
              <a:ext cx="704850" cy="466725"/>
            </a:xfrm>
            <a:custGeom>
              <a:avLst/>
              <a:gdLst>
                <a:gd name="T0" fmla="*/ 5 w 18"/>
                <a:gd name="T1" fmla="*/ 9 h 12"/>
                <a:gd name="T2" fmla="*/ 12 w 18"/>
                <a:gd name="T3" fmla="*/ 11 h 12"/>
                <a:gd name="T4" fmla="*/ 13 w 18"/>
                <a:gd name="T5" fmla="*/ 12 h 12"/>
                <a:gd name="T6" fmla="*/ 18 w 18"/>
                <a:gd name="T7" fmla="*/ 11 h 12"/>
                <a:gd name="T8" fmla="*/ 13 w 18"/>
                <a:gd name="T9" fmla="*/ 7 h 12"/>
                <a:gd name="T10" fmla="*/ 7 w 18"/>
                <a:gd name="T11" fmla="*/ 9 h 12"/>
                <a:gd name="T12" fmla="*/ 13 w 18"/>
                <a:gd name="T13" fmla="*/ 6 h 12"/>
                <a:gd name="T14" fmla="*/ 12 w 18"/>
                <a:gd name="T15" fmla="*/ 6 h 12"/>
                <a:gd name="T16" fmla="*/ 6 w 18"/>
                <a:gd name="T17" fmla="*/ 6 h 12"/>
                <a:gd name="T18" fmla="*/ 9 w 18"/>
                <a:gd name="T19" fmla="*/ 4 h 12"/>
                <a:gd name="T20" fmla="*/ 10 w 18"/>
                <a:gd name="T21" fmla="*/ 3 h 12"/>
                <a:gd name="T22" fmla="*/ 3 w 18"/>
                <a:gd name="T23" fmla="*/ 3 h 12"/>
                <a:gd name="T24" fmla="*/ 7 w 18"/>
                <a:gd name="T25" fmla="*/ 2 h 12"/>
                <a:gd name="T26" fmla="*/ 3 w 18"/>
                <a:gd name="T27" fmla="*/ 2 h 12"/>
                <a:gd name="T28" fmla="*/ 5 w 18"/>
                <a:gd name="T29" fmla="*/ 1 h 12"/>
                <a:gd name="T30" fmla="*/ 2 w 18"/>
                <a:gd name="T31" fmla="*/ 0 h 12"/>
                <a:gd name="T32" fmla="*/ 5 w 18"/>
                <a:gd name="T3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2">
                  <a:moveTo>
                    <a:pt x="5" y="9"/>
                  </a:moveTo>
                  <a:cubicBezTo>
                    <a:pt x="5" y="9"/>
                    <a:pt x="9" y="11"/>
                    <a:pt x="12" y="11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4" y="11"/>
                    <a:pt x="17" y="11"/>
                    <a:pt x="18" y="11"/>
                  </a:cubicBezTo>
                  <a:cubicBezTo>
                    <a:pt x="18" y="11"/>
                    <a:pt x="15" y="7"/>
                    <a:pt x="13" y="7"/>
                  </a:cubicBezTo>
                  <a:cubicBezTo>
                    <a:pt x="11" y="7"/>
                    <a:pt x="7" y="9"/>
                    <a:pt x="7" y="9"/>
                  </a:cubicBezTo>
                  <a:cubicBezTo>
                    <a:pt x="7" y="9"/>
                    <a:pt x="10" y="6"/>
                    <a:pt x="13" y="6"/>
                  </a:cubicBezTo>
                  <a:cubicBezTo>
                    <a:pt x="15" y="6"/>
                    <a:pt x="12" y="6"/>
                    <a:pt x="12" y="6"/>
                  </a:cubicBezTo>
                  <a:cubicBezTo>
                    <a:pt x="12" y="6"/>
                    <a:pt x="8" y="5"/>
                    <a:pt x="6" y="6"/>
                  </a:cubicBezTo>
                  <a:cubicBezTo>
                    <a:pt x="6" y="6"/>
                    <a:pt x="8" y="5"/>
                    <a:pt x="9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3"/>
                    <a:pt x="4" y="3"/>
                    <a:pt x="3" y="3"/>
                  </a:cubicBezTo>
                  <a:cubicBezTo>
                    <a:pt x="3" y="3"/>
                    <a:pt x="6" y="2"/>
                    <a:pt x="7" y="2"/>
                  </a:cubicBezTo>
                  <a:cubicBezTo>
                    <a:pt x="7" y="1"/>
                    <a:pt x="3" y="2"/>
                    <a:pt x="3" y="2"/>
                  </a:cubicBezTo>
                  <a:cubicBezTo>
                    <a:pt x="3" y="2"/>
                    <a:pt x="6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2"/>
                    <a:pt x="0" y="7"/>
                    <a:pt x="5" y="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37513" y="4395788"/>
              <a:ext cx="430213" cy="350838"/>
            </a:xfrm>
            <a:custGeom>
              <a:avLst/>
              <a:gdLst>
                <a:gd name="T0" fmla="*/ 5 w 11"/>
                <a:gd name="T1" fmla="*/ 5 h 9"/>
                <a:gd name="T2" fmla="*/ 7 w 11"/>
                <a:gd name="T3" fmla="*/ 4 h 9"/>
                <a:gd name="T4" fmla="*/ 4 w 11"/>
                <a:gd name="T5" fmla="*/ 4 h 9"/>
                <a:gd name="T6" fmla="*/ 4 w 11"/>
                <a:gd name="T7" fmla="*/ 2 h 9"/>
                <a:gd name="T8" fmla="*/ 4 w 11"/>
                <a:gd name="T9" fmla="*/ 3 h 9"/>
                <a:gd name="T10" fmla="*/ 2 w 11"/>
                <a:gd name="T11" fmla="*/ 0 h 9"/>
                <a:gd name="T12" fmla="*/ 3 w 11"/>
                <a:gd name="T13" fmla="*/ 4 h 9"/>
                <a:gd name="T14" fmla="*/ 0 w 11"/>
                <a:gd name="T15" fmla="*/ 4 h 9"/>
                <a:gd name="T16" fmla="*/ 1 w 11"/>
                <a:gd name="T17" fmla="*/ 5 h 9"/>
                <a:gd name="T18" fmla="*/ 2 w 11"/>
                <a:gd name="T19" fmla="*/ 5 h 9"/>
                <a:gd name="T20" fmla="*/ 2 w 11"/>
                <a:gd name="T21" fmla="*/ 6 h 9"/>
                <a:gd name="T22" fmla="*/ 5 w 11"/>
                <a:gd name="T23" fmla="*/ 7 h 9"/>
                <a:gd name="T24" fmla="*/ 4 w 11"/>
                <a:gd name="T25" fmla="*/ 8 h 9"/>
                <a:gd name="T26" fmla="*/ 5 w 11"/>
                <a:gd name="T27" fmla="*/ 7 h 9"/>
                <a:gd name="T28" fmla="*/ 11 w 11"/>
                <a:gd name="T29" fmla="*/ 9 h 9"/>
                <a:gd name="T30" fmla="*/ 5 w 11"/>
                <a:gd name="T3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9">
                  <a:moveTo>
                    <a:pt x="5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4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0"/>
                    <a:pt x="2" y="0"/>
                  </a:cubicBezTo>
                  <a:cubicBezTo>
                    <a:pt x="2" y="0"/>
                    <a:pt x="3" y="3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3" y="6"/>
                    <a:pt x="5" y="6"/>
                    <a:pt x="5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11" y="9"/>
                    <a:pt x="11" y="9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4676" y="4435475"/>
              <a:ext cx="38100" cy="396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72463" y="4435475"/>
              <a:ext cx="782638" cy="817563"/>
            </a:xfrm>
            <a:custGeom>
              <a:avLst/>
              <a:gdLst>
                <a:gd name="T0" fmla="*/ 17 w 20"/>
                <a:gd name="T1" fmla="*/ 14 h 21"/>
                <a:gd name="T2" fmla="*/ 16 w 20"/>
                <a:gd name="T3" fmla="*/ 13 h 21"/>
                <a:gd name="T4" fmla="*/ 17 w 20"/>
                <a:gd name="T5" fmla="*/ 11 h 21"/>
                <a:gd name="T6" fmla="*/ 14 w 20"/>
                <a:gd name="T7" fmla="*/ 12 h 21"/>
                <a:gd name="T8" fmla="*/ 14 w 20"/>
                <a:gd name="T9" fmla="*/ 12 h 21"/>
                <a:gd name="T10" fmla="*/ 14 w 20"/>
                <a:gd name="T11" fmla="*/ 9 h 21"/>
                <a:gd name="T12" fmla="*/ 13 w 20"/>
                <a:gd name="T13" fmla="*/ 8 h 21"/>
                <a:gd name="T14" fmla="*/ 12 w 20"/>
                <a:gd name="T15" fmla="*/ 3 h 21"/>
                <a:gd name="T16" fmla="*/ 12 w 20"/>
                <a:gd name="T17" fmla="*/ 3 h 21"/>
                <a:gd name="T18" fmla="*/ 11 w 20"/>
                <a:gd name="T19" fmla="*/ 7 h 21"/>
                <a:gd name="T20" fmla="*/ 10 w 20"/>
                <a:gd name="T21" fmla="*/ 6 h 21"/>
                <a:gd name="T22" fmla="*/ 11 w 20"/>
                <a:gd name="T23" fmla="*/ 8 h 21"/>
                <a:gd name="T24" fmla="*/ 10 w 20"/>
                <a:gd name="T25" fmla="*/ 9 h 21"/>
                <a:gd name="T26" fmla="*/ 5 w 20"/>
                <a:gd name="T27" fmla="*/ 0 h 21"/>
                <a:gd name="T28" fmla="*/ 4 w 20"/>
                <a:gd name="T29" fmla="*/ 0 h 21"/>
                <a:gd name="T30" fmla="*/ 9 w 20"/>
                <a:gd name="T31" fmla="*/ 10 h 21"/>
                <a:gd name="T32" fmla="*/ 11 w 20"/>
                <a:gd name="T33" fmla="*/ 10 h 21"/>
                <a:gd name="T34" fmla="*/ 12 w 20"/>
                <a:gd name="T35" fmla="*/ 11 h 21"/>
                <a:gd name="T36" fmla="*/ 7 w 20"/>
                <a:gd name="T37" fmla="*/ 16 h 21"/>
                <a:gd name="T38" fmla="*/ 3 w 20"/>
                <a:gd name="T39" fmla="*/ 18 h 21"/>
                <a:gd name="T40" fmla="*/ 2 w 20"/>
                <a:gd name="T41" fmla="*/ 10 h 21"/>
                <a:gd name="T42" fmla="*/ 1 w 20"/>
                <a:gd name="T43" fmla="*/ 17 h 21"/>
                <a:gd name="T44" fmla="*/ 1 w 20"/>
                <a:gd name="T45" fmla="*/ 11 h 21"/>
                <a:gd name="T46" fmla="*/ 0 w 20"/>
                <a:gd name="T47" fmla="*/ 18 h 21"/>
                <a:gd name="T48" fmla="*/ 2 w 20"/>
                <a:gd name="T49" fmla="*/ 20 h 21"/>
                <a:gd name="T50" fmla="*/ 4 w 20"/>
                <a:gd name="T51" fmla="*/ 21 h 21"/>
                <a:gd name="T52" fmla="*/ 5 w 20"/>
                <a:gd name="T53" fmla="*/ 19 h 21"/>
                <a:gd name="T54" fmla="*/ 11 w 20"/>
                <a:gd name="T55" fmla="*/ 16 h 21"/>
                <a:gd name="T56" fmla="*/ 13 w 20"/>
                <a:gd name="T57" fmla="*/ 14 h 21"/>
                <a:gd name="T58" fmla="*/ 18 w 20"/>
                <a:gd name="T59" fmla="*/ 16 h 21"/>
                <a:gd name="T60" fmla="*/ 18 w 20"/>
                <a:gd name="T61" fmla="*/ 16 h 21"/>
                <a:gd name="T62" fmla="*/ 20 w 20"/>
                <a:gd name="T63" fmla="*/ 14 h 21"/>
                <a:gd name="T64" fmla="*/ 17 w 20"/>
                <a:gd name="T6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" h="21">
                  <a:moveTo>
                    <a:pt x="17" y="14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9"/>
                    <a:pt x="14" y="9"/>
                    <a:pt x="14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4" y="7"/>
                    <a:pt x="4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7"/>
                    <a:pt x="8" y="9"/>
                    <a:pt x="9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2"/>
                    <a:pt x="8" y="15"/>
                    <a:pt x="7" y="16"/>
                  </a:cubicBezTo>
                  <a:cubicBezTo>
                    <a:pt x="6" y="17"/>
                    <a:pt x="3" y="18"/>
                    <a:pt x="3" y="18"/>
                  </a:cubicBezTo>
                  <a:cubicBezTo>
                    <a:pt x="4" y="12"/>
                    <a:pt x="2" y="10"/>
                    <a:pt x="2" y="10"/>
                  </a:cubicBezTo>
                  <a:cubicBezTo>
                    <a:pt x="4" y="14"/>
                    <a:pt x="1" y="17"/>
                    <a:pt x="1" y="17"/>
                  </a:cubicBezTo>
                  <a:cubicBezTo>
                    <a:pt x="0" y="15"/>
                    <a:pt x="1" y="11"/>
                    <a:pt x="1" y="11"/>
                  </a:cubicBezTo>
                  <a:cubicBezTo>
                    <a:pt x="0" y="13"/>
                    <a:pt x="0" y="16"/>
                    <a:pt x="0" y="18"/>
                  </a:cubicBezTo>
                  <a:cubicBezTo>
                    <a:pt x="1" y="19"/>
                    <a:pt x="2" y="19"/>
                    <a:pt x="2" y="20"/>
                  </a:cubicBezTo>
                  <a:cubicBezTo>
                    <a:pt x="3" y="21"/>
                    <a:pt x="4" y="21"/>
                    <a:pt x="4" y="21"/>
                  </a:cubicBezTo>
                  <a:cubicBezTo>
                    <a:pt x="4" y="21"/>
                    <a:pt x="5" y="19"/>
                    <a:pt x="5" y="19"/>
                  </a:cubicBezTo>
                  <a:cubicBezTo>
                    <a:pt x="5" y="20"/>
                    <a:pt x="10" y="16"/>
                    <a:pt x="11" y="16"/>
                  </a:cubicBezTo>
                  <a:cubicBezTo>
                    <a:pt x="12" y="15"/>
                    <a:pt x="13" y="14"/>
                    <a:pt x="13" y="14"/>
                  </a:cubicBezTo>
                  <a:cubicBezTo>
                    <a:pt x="13" y="14"/>
                    <a:pt x="17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5"/>
                    <a:pt x="20" y="14"/>
                    <a:pt x="20" y="14"/>
                  </a:cubicBezTo>
                  <a:cubicBezTo>
                    <a:pt x="20" y="14"/>
                    <a:pt x="17" y="14"/>
                    <a:pt x="17" y="14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2363" y="4552950"/>
              <a:ext cx="77788" cy="233363"/>
            </a:xfrm>
            <a:custGeom>
              <a:avLst/>
              <a:gdLst>
                <a:gd name="T0" fmla="*/ 0 w 2"/>
                <a:gd name="T1" fmla="*/ 5 h 6"/>
                <a:gd name="T2" fmla="*/ 2 w 2"/>
                <a:gd name="T3" fmla="*/ 6 h 6"/>
                <a:gd name="T4" fmla="*/ 2 w 2"/>
                <a:gd name="T5" fmla="*/ 6 h 6"/>
                <a:gd name="T6" fmla="*/ 1 w 2"/>
                <a:gd name="T7" fmla="*/ 0 h 6"/>
                <a:gd name="T8" fmla="*/ 0 w 2"/>
                <a:gd name="T9" fmla="*/ 0 h 6"/>
                <a:gd name="T10" fmla="*/ 0 w 2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2676" y="4941888"/>
              <a:ext cx="79375" cy="466725"/>
            </a:xfrm>
            <a:custGeom>
              <a:avLst/>
              <a:gdLst>
                <a:gd name="T0" fmla="*/ 0 w 2"/>
                <a:gd name="T1" fmla="*/ 12 h 12"/>
                <a:gd name="T2" fmla="*/ 1 w 2"/>
                <a:gd name="T3" fmla="*/ 11 h 12"/>
                <a:gd name="T4" fmla="*/ 2 w 2"/>
                <a:gd name="T5" fmla="*/ 0 h 12"/>
                <a:gd name="T6" fmla="*/ 1 w 2"/>
                <a:gd name="T7" fmla="*/ 0 h 12"/>
                <a:gd name="T8" fmla="*/ 0 w 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2">
                  <a:moveTo>
                    <a:pt x="0" y="12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1"/>
                    <a:pt x="0" y="12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2676" y="4786313"/>
              <a:ext cx="117475" cy="739775"/>
            </a:xfrm>
            <a:custGeom>
              <a:avLst/>
              <a:gdLst>
                <a:gd name="T0" fmla="*/ 1 w 3"/>
                <a:gd name="T1" fmla="*/ 19 h 19"/>
                <a:gd name="T2" fmla="*/ 2 w 3"/>
                <a:gd name="T3" fmla="*/ 17 h 19"/>
                <a:gd name="T4" fmla="*/ 3 w 3"/>
                <a:gd name="T5" fmla="*/ 2 h 19"/>
                <a:gd name="T6" fmla="*/ 3 w 3"/>
                <a:gd name="T7" fmla="*/ 0 h 19"/>
                <a:gd name="T8" fmla="*/ 2 w 3"/>
                <a:gd name="T9" fmla="*/ 0 h 19"/>
                <a:gd name="T10" fmla="*/ 2 w 3"/>
                <a:gd name="T11" fmla="*/ 1 h 19"/>
                <a:gd name="T12" fmla="*/ 2 w 3"/>
                <a:gd name="T13" fmla="*/ 3 h 19"/>
                <a:gd name="T14" fmla="*/ 0 w 3"/>
                <a:gd name="T15" fmla="*/ 18 h 19"/>
                <a:gd name="T16" fmla="*/ 1 w 3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9">
                  <a:moveTo>
                    <a:pt x="1" y="19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4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4"/>
                    <a:pt x="0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395788"/>
              <a:ext cx="390525" cy="312738"/>
            </a:xfrm>
            <a:custGeom>
              <a:avLst/>
              <a:gdLst>
                <a:gd name="T0" fmla="*/ 5 w 10"/>
                <a:gd name="T1" fmla="*/ 7 h 8"/>
                <a:gd name="T2" fmla="*/ 5 w 10"/>
                <a:gd name="T3" fmla="*/ 7 h 8"/>
                <a:gd name="T4" fmla="*/ 6 w 10"/>
                <a:gd name="T5" fmla="*/ 5 h 8"/>
                <a:gd name="T6" fmla="*/ 8 w 10"/>
                <a:gd name="T7" fmla="*/ 4 h 8"/>
                <a:gd name="T8" fmla="*/ 9 w 10"/>
                <a:gd name="T9" fmla="*/ 4 h 8"/>
                <a:gd name="T10" fmla="*/ 10 w 10"/>
                <a:gd name="T11" fmla="*/ 4 h 8"/>
                <a:gd name="T12" fmla="*/ 5 w 10"/>
                <a:gd name="T13" fmla="*/ 0 h 8"/>
                <a:gd name="T14" fmla="*/ 4 w 10"/>
                <a:gd name="T15" fmla="*/ 0 h 8"/>
                <a:gd name="T16" fmla="*/ 3 w 10"/>
                <a:gd name="T17" fmla="*/ 0 h 8"/>
                <a:gd name="T18" fmla="*/ 0 w 10"/>
                <a:gd name="T19" fmla="*/ 4 h 8"/>
                <a:gd name="T20" fmla="*/ 1 w 10"/>
                <a:gd name="T21" fmla="*/ 8 h 8"/>
                <a:gd name="T22" fmla="*/ 1 w 10"/>
                <a:gd name="T23" fmla="*/ 7 h 8"/>
                <a:gd name="T24" fmla="*/ 3 w 10"/>
                <a:gd name="T25" fmla="*/ 7 h 8"/>
                <a:gd name="T26" fmla="*/ 3 w 10"/>
                <a:gd name="T27" fmla="*/ 5 h 8"/>
                <a:gd name="T28" fmla="*/ 4 w 10"/>
                <a:gd name="T29" fmla="*/ 4 h 8"/>
                <a:gd name="T30" fmla="*/ 5 w 10"/>
                <a:gd name="T31" fmla="*/ 6 h 8"/>
                <a:gd name="T32" fmla="*/ 5 w 10"/>
                <a:gd name="T3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8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6"/>
                    <a:pt x="6" y="5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8" y="4"/>
                    <a:pt x="9" y="5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8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0" y="1"/>
                    <a:pt x="0" y="4"/>
                  </a:cubicBezTo>
                  <a:cubicBezTo>
                    <a:pt x="0" y="6"/>
                    <a:pt x="1" y="8"/>
                    <a:pt x="1" y="8"/>
                  </a:cubicBezTo>
                  <a:cubicBezTo>
                    <a:pt x="1" y="7"/>
                    <a:pt x="1" y="8"/>
                    <a:pt x="1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4"/>
                    <a:pt x="5" y="5"/>
                    <a:pt x="5" y="6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6711896" y="2181857"/>
            <a:ext cx="1569100" cy="1014056"/>
            <a:chOff x="9690101" y="4786313"/>
            <a:chExt cx="2503486" cy="1624013"/>
          </a:xfrm>
        </p:grpSpPr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260976"/>
              <a:ext cx="330200" cy="225425"/>
            </a:xfrm>
            <a:custGeom>
              <a:avLst/>
              <a:gdLst>
                <a:gd name="T0" fmla="*/ 4 w 12"/>
                <a:gd name="T1" fmla="*/ 8 h 8"/>
                <a:gd name="T2" fmla="*/ 11 w 12"/>
                <a:gd name="T3" fmla="*/ 4 h 8"/>
                <a:gd name="T4" fmla="*/ 0 w 12"/>
                <a:gd name="T5" fmla="*/ 0 h 8"/>
                <a:gd name="T6" fmla="*/ 4 w 1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4" y="8"/>
                  </a:moveTo>
                  <a:cubicBezTo>
                    <a:pt x="4" y="8"/>
                    <a:pt x="12" y="6"/>
                    <a:pt x="11" y="4"/>
                  </a:cubicBezTo>
                  <a:cubicBezTo>
                    <a:pt x="10" y="1"/>
                    <a:pt x="2" y="0"/>
                    <a:pt x="0" y="0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53850" y="4981576"/>
              <a:ext cx="109537" cy="28575"/>
            </a:xfrm>
            <a:custGeom>
              <a:avLst/>
              <a:gdLst>
                <a:gd name="T0" fmla="*/ 4 w 4"/>
                <a:gd name="T1" fmla="*/ 1 h 1"/>
                <a:gd name="T2" fmla="*/ 1 w 4"/>
                <a:gd name="T3" fmla="*/ 1 h 1"/>
                <a:gd name="T4" fmla="*/ 1 w 4"/>
                <a:gd name="T5" fmla="*/ 0 h 1"/>
                <a:gd name="T6" fmla="*/ 4 w 4"/>
                <a:gd name="T7" fmla="*/ 0 h 1"/>
                <a:gd name="T8" fmla="*/ 4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4" y="1"/>
                    <a:pt x="2" y="1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3" y="0"/>
                    <a:pt x="4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26013"/>
              <a:ext cx="550862" cy="560388"/>
            </a:xfrm>
            <a:custGeom>
              <a:avLst/>
              <a:gdLst>
                <a:gd name="T0" fmla="*/ 0 w 20"/>
                <a:gd name="T1" fmla="*/ 11 h 20"/>
                <a:gd name="T2" fmla="*/ 11 w 20"/>
                <a:gd name="T3" fmla="*/ 0 h 20"/>
                <a:gd name="T4" fmla="*/ 19 w 20"/>
                <a:gd name="T5" fmla="*/ 9 h 20"/>
                <a:gd name="T6" fmla="*/ 9 w 20"/>
                <a:gd name="T7" fmla="*/ 19 h 20"/>
                <a:gd name="T8" fmla="*/ 9 w 20"/>
                <a:gd name="T9" fmla="*/ 19 h 20"/>
                <a:gd name="T10" fmla="*/ 0 w 20"/>
                <a:gd name="T11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1"/>
                  </a:moveTo>
                  <a:cubicBezTo>
                    <a:pt x="0" y="11"/>
                    <a:pt x="10" y="0"/>
                    <a:pt x="11" y="0"/>
                  </a:cubicBezTo>
                  <a:cubicBezTo>
                    <a:pt x="11" y="0"/>
                    <a:pt x="20" y="8"/>
                    <a:pt x="19" y="9"/>
                  </a:cubicBezTo>
                  <a:cubicBezTo>
                    <a:pt x="19" y="10"/>
                    <a:pt x="11" y="19"/>
                    <a:pt x="9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8" y="20"/>
                    <a:pt x="0" y="11"/>
                  </a:cubicBezTo>
                  <a:close/>
                </a:path>
              </a:pathLst>
            </a:custGeom>
            <a:solidFill>
              <a:srgbClr val="61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71300" y="4926013"/>
              <a:ext cx="495300" cy="503238"/>
            </a:xfrm>
            <a:custGeom>
              <a:avLst/>
              <a:gdLst>
                <a:gd name="T0" fmla="*/ 0 w 18"/>
                <a:gd name="T1" fmla="*/ 11 h 18"/>
                <a:gd name="T2" fmla="*/ 4 w 18"/>
                <a:gd name="T3" fmla="*/ 14 h 18"/>
                <a:gd name="T4" fmla="*/ 14 w 18"/>
                <a:gd name="T5" fmla="*/ 5 h 18"/>
                <a:gd name="T6" fmla="*/ 11 w 18"/>
                <a:gd name="T7" fmla="*/ 0 h 18"/>
                <a:gd name="T8" fmla="*/ 14 w 18"/>
                <a:gd name="T9" fmla="*/ 5 h 18"/>
                <a:gd name="T10" fmla="*/ 17 w 18"/>
                <a:gd name="T11" fmla="*/ 9 h 18"/>
                <a:gd name="T12" fmla="*/ 9 w 18"/>
                <a:gd name="T13" fmla="*/ 18 h 18"/>
                <a:gd name="T14" fmla="*/ 17 w 18"/>
                <a:gd name="T15" fmla="*/ 9 h 18"/>
                <a:gd name="T16" fmla="*/ 14 w 18"/>
                <a:gd name="T17" fmla="*/ 6 h 18"/>
                <a:gd name="T18" fmla="*/ 10 w 18"/>
                <a:gd name="T19" fmla="*/ 9 h 18"/>
                <a:gd name="T20" fmla="*/ 11 w 18"/>
                <a:gd name="T21" fmla="*/ 11 h 18"/>
                <a:gd name="T22" fmla="*/ 9 w 18"/>
                <a:gd name="T23" fmla="*/ 11 h 18"/>
                <a:gd name="T24" fmla="*/ 4 w 18"/>
                <a:gd name="T25" fmla="*/ 14 h 18"/>
                <a:gd name="T26" fmla="*/ 0 w 18"/>
                <a:gd name="T2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8">
                  <a:moveTo>
                    <a:pt x="0" y="11"/>
                  </a:moveTo>
                  <a:cubicBezTo>
                    <a:pt x="0" y="11"/>
                    <a:pt x="3" y="14"/>
                    <a:pt x="4" y="14"/>
                  </a:cubicBezTo>
                  <a:cubicBezTo>
                    <a:pt x="5" y="13"/>
                    <a:pt x="14" y="6"/>
                    <a:pt x="14" y="5"/>
                  </a:cubicBezTo>
                  <a:cubicBezTo>
                    <a:pt x="13" y="4"/>
                    <a:pt x="14" y="4"/>
                    <a:pt x="11" y="0"/>
                  </a:cubicBezTo>
                  <a:cubicBezTo>
                    <a:pt x="11" y="0"/>
                    <a:pt x="14" y="4"/>
                    <a:pt x="14" y="5"/>
                  </a:cubicBezTo>
                  <a:cubicBezTo>
                    <a:pt x="14" y="5"/>
                    <a:pt x="18" y="8"/>
                    <a:pt x="17" y="9"/>
                  </a:cubicBezTo>
                  <a:cubicBezTo>
                    <a:pt x="17" y="9"/>
                    <a:pt x="18" y="10"/>
                    <a:pt x="9" y="18"/>
                  </a:cubicBezTo>
                  <a:cubicBezTo>
                    <a:pt x="9" y="18"/>
                    <a:pt x="17" y="10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1" y="9"/>
                    <a:pt x="10" y="9"/>
                  </a:cubicBezTo>
                  <a:cubicBezTo>
                    <a:pt x="10" y="9"/>
                    <a:pt x="11" y="10"/>
                    <a:pt x="11" y="11"/>
                  </a:cubicBezTo>
                  <a:cubicBezTo>
                    <a:pt x="10" y="12"/>
                    <a:pt x="9" y="11"/>
                    <a:pt x="9" y="11"/>
                  </a:cubicBezTo>
                  <a:cubicBezTo>
                    <a:pt x="9" y="11"/>
                    <a:pt x="5" y="14"/>
                    <a:pt x="4" y="14"/>
                  </a:cubicBezTo>
                  <a:cubicBezTo>
                    <a:pt x="3" y="14"/>
                    <a:pt x="1" y="12"/>
                    <a:pt x="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53001"/>
              <a:ext cx="165100" cy="196850"/>
            </a:xfrm>
            <a:custGeom>
              <a:avLst/>
              <a:gdLst>
                <a:gd name="T0" fmla="*/ 0 w 6"/>
                <a:gd name="T1" fmla="*/ 7 h 7"/>
                <a:gd name="T2" fmla="*/ 3 w 6"/>
                <a:gd name="T3" fmla="*/ 6 h 7"/>
                <a:gd name="T4" fmla="*/ 5 w 6"/>
                <a:gd name="T5" fmla="*/ 5 h 7"/>
                <a:gd name="T6" fmla="*/ 6 w 6"/>
                <a:gd name="T7" fmla="*/ 4 h 7"/>
                <a:gd name="T8" fmla="*/ 6 w 6"/>
                <a:gd name="T9" fmla="*/ 4 h 7"/>
                <a:gd name="T10" fmla="*/ 6 w 6"/>
                <a:gd name="T11" fmla="*/ 3 h 7"/>
                <a:gd name="T12" fmla="*/ 6 w 6"/>
                <a:gd name="T13" fmla="*/ 3 h 7"/>
                <a:gd name="T14" fmla="*/ 6 w 6"/>
                <a:gd name="T15" fmla="*/ 2 h 7"/>
                <a:gd name="T16" fmla="*/ 6 w 6"/>
                <a:gd name="T17" fmla="*/ 1 h 7"/>
                <a:gd name="T18" fmla="*/ 4 w 6"/>
                <a:gd name="T19" fmla="*/ 1 h 7"/>
                <a:gd name="T20" fmla="*/ 3 w 6"/>
                <a:gd name="T21" fmla="*/ 2 h 7"/>
                <a:gd name="T22" fmla="*/ 3 w 6"/>
                <a:gd name="T23" fmla="*/ 1 h 7"/>
                <a:gd name="T24" fmla="*/ 4 w 6"/>
                <a:gd name="T25" fmla="*/ 0 h 7"/>
                <a:gd name="T26" fmla="*/ 3 w 6"/>
                <a:gd name="T27" fmla="*/ 0 h 7"/>
                <a:gd name="T28" fmla="*/ 2 w 6"/>
                <a:gd name="T29" fmla="*/ 2 h 7"/>
                <a:gd name="T30" fmla="*/ 2 w 6"/>
                <a:gd name="T31" fmla="*/ 3 h 7"/>
                <a:gd name="T32" fmla="*/ 0 w 6"/>
                <a:gd name="T33" fmla="*/ 5 h 7"/>
                <a:gd name="T34" fmla="*/ 0 w 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0" y="7"/>
                    <a:pt x="3" y="6"/>
                    <a:pt x="3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81576"/>
              <a:ext cx="165100" cy="168275"/>
            </a:xfrm>
            <a:custGeom>
              <a:avLst/>
              <a:gdLst>
                <a:gd name="T0" fmla="*/ 6 w 6"/>
                <a:gd name="T1" fmla="*/ 0 h 6"/>
                <a:gd name="T2" fmla="*/ 4 w 6"/>
                <a:gd name="T3" fmla="*/ 0 h 6"/>
                <a:gd name="T4" fmla="*/ 3 w 6"/>
                <a:gd name="T5" fmla="*/ 1 h 6"/>
                <a:gd name="T6" fmla="*/ 3 w 6"/>
                <a:gd name="T7" fmla="*/ 0 h 6"/>
                <a:gd name="T8" fmla="*/ 3 w 6"/>
                <a:gd name="T9" fmla="*/ 0 h 6"/>
                <a:gd name="T10" fmla="*/ 3 w 6"/>
                <a:gd name="T11" fmla="*/ 1 h 6"/>
                <a:gd name="T12" fmla="*/ 2 w 6"/>
                <a:gd name="T13" fmla="*/ 2 h 6"/>
                <a:gd name="T14" fmla="*/ 0 w 6"/>
                <a:gd name="T15" fmla="*/ 4 h 6"/>
                <a:gd name="T16" fmla="*/ 0 w 6"/>
                <a:gd name="T17" fmla="*/ 6 h 6"/>
                <a:gd name="T18" fmla="*/ 3 w 6"/>
                <a:gd name="T19" fmla="*/ 5 h 6"/>
                <a:gd name="T20" fmla="*/ 5 w 6"/>
                <a:gd name="T21" fmla="*/ 4 h 6"/>
                <a:gd name="T22" fmla="*/ 5 w 6"/>
                <a:gd name="T23" fmla="*/ 4 h 6"/>
                <a:gd name="T24" fmla="*/ 5 w 6"/>
                <a:gd name="T25" fmla="*/ 3 h 6"/>
                <a:gd name="T26" fmla="*/ 5 w 6"/>
                <a:gd name="T27" fmla="*/ 3 h 6"/>
                <a:gd name="T28" fmla="*/ 5 w 6"/>
                <a:gd name="T29" fmla="*/ 2 h 6"/>
                <a:gd name="T30" fmla="*/ 4 w 6"/>
                <a:gd name="T31" fmla="*/ 1 h 6"/>
                <a:gd name="T32" fmla="*/ 6 w 6"/>
                <a:gd name="T33" fmla="*/ 0 h 6"/>
                <a:gd name="T34" fmla="*/ 6 w 6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5"/>
                    <a:pt x="3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76000" y="4841876"/>
              <a:ext cx="192087" cy="223838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7 h 8"/>
                <a:gd name="T4" fmla="*/ 7 w 7"/>
                <a:gd name="T5" fmla="*/ 7 h 8"/>
                <a:gd name="T6" fmla="*/ 7 w 7"/>
                <a:gd name="T7" fmla="*/ 5 h 8"/>
                <a:gd name="T8" fmla="*/ 7 w 7"/>
                <a:gd name="T9" fmla="*/ 4 h 8"/>
                <a:gd name="T10" fmla="*/ 7 w 7"/>
                <a:gd name="T11" fmla="*/ 2 h 8"/>
                <a:gd name="T12" fmla="*/ 5 w 7"/>
                <a:gd name="T13" fmla="*/ 1 h 8"/>
                <a:gd name="T14" fmla="*/ 1 w 7"/>
                <a:gd name="T15" fmla="*/ 0 h 8"/>
                <a:gd name="T16" fmla="*/ 0 w 7"/>
                <a:gd name="T17" fmla="*/ 6 h 8"/>
                <a:gd name="T18" fmla="*/ 6 w 7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2"/>
                  </a:cubicBezTo>
                  <a:cubicBezTo>
                    <a:pt x="7" y="2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1" y="0"/>
                    <a:pt x="0" y="6"/>
                    <a:pt x="0" y="6"/>
                  </a:cubicBezTo>
                  <a:cubicBezTo>
                    <a:pt x="0" y="6"/>
                    <a:pt x="1" y="8"/>
                    <a:pt x="6" y="8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76000" y="4897438"/>
              <a:ext cx="136525" cy="168275"/>
            </a:xfrm>
            <a:custGeom>
              <a:avLst/>
              <a:gdLst>
                <a:gd name="T0" fmla="*/ 3 w 5"/>
                <a:gd name="T1" fmla="*/ 3 h 6"/>
                <a:gd name="T2" fmla="*/ 3 w 5"/>
                <a:gd name="T3" fmla="*/ 4 h 6"/>
                <a:gd name="T4" fmla="*/ 2 w 5"/>
                <a:gd name="T5" fmla="*/ 2 h 6"/>
                <a:gd name="T6" fmla="*/ 2 w 5"/>
                <a:gd name="T7" fmla="*/ 2 h 6"/>
                <a:gd name="T8" fmla="*/ 0 w 5"/>
                <a:gd name="T9" fmla="*/ 4 h 6"/>
                <a:gd name="T10" fmla="*/ 4 w 5"/>
                <a:gd name="T11" fmla="*/ 6 h 6"/>
                <a:gd name="T12" fmla="*/ 4 w 5"/>
                <a:gd name="T13" fmla="*/ 5 h 6"/>
                <a:gd name="T14" fmla="*/ 5 w 5"/>
                <a:gd name="T15" fmla="*/ 4 h 6"/>
                <a:gd name="T16" fmla="*/ 4 w 5"/>
                <a:gd name="T17" fmla="*/ 3 h 6"/>
                <a:gd name="T18" fmla="*/ 3 w 5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3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1" y="4"/>
                    <a:pt x="2" y="2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12525" y="5010151"/>
              <a:ext cx="55562" cy="2698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1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47425" y="4786313"/>
              <a:ext cx="247650" cy="250825"/>
            </a:xfrm>
            <a:custGeom>
              <a:avLst/>
              <a:gdLst>
                <a:gd name="T0" fmla="*/ 0 w 9"/>
                <a:gd name="T1" fmla="*/ 9 h 9"/>
                <a:gd name="T2" fmla="*/ 2 w 9"/>
                <a:gd name="T3" fmla="*/ 8 h 9"/>
                <a:gd name="T4" fmla="*/ 3 w 9"/>
                <a:gd name="T5" fmla="*/ 6 h 9"/>
                <a:gd name="T6" fmla="*/ 4 w 9"/>
                <a:gd name="T7" fmla="*/ 6 h 9"/>
                <a:gd name="T8" fmla="*/ 4 w 9"/>
                <a:gd name="T9" fmla="*/ 8 h 9"/>
                <a:gd name="T10" fmla="*/ 5 w 9"/>
                <a:gd name="T11" fmla="*/ 8 h 9"/>
                <a:gd name="T12" fmla="*/ 5 w 9"/>
                <a:gd name="T13" fmla="*/ 6 h 9"/>
                <a:gd name="T14" fmla="*/ 6 w 9"/>
                <a:gd name="T15" fmla="*/ 5 h 9"/>
                <a:gd name="T16" fmla="*/ 6 w 9"/>
                <a:gd name="T17" fmla="*/ 4 h 9"/>
                <a:gd name="T18" fmla="*/ 8 w 9"/>
                <a:gd name="T19" fmla="*/ 4 h 9"/>
                <a:gd name="T20" fmla="*/ 9 w 9"/>
                <a:gd name="T21" fmla="*/ 3 h 9"/>
                <a:gd name="T22" fmla="*/ 6 w 9"/>
                <a:gd name="T23" fmla="*/ 1 h 9"/>
                <a:gd name="T24" fmla="*/ 3 w 9"/>
                <a:gd name="T25" fmla="*/ 1 h 9"/>
                <a:gd name="T26" fmla="*/ 3 w 9"/>
                <a:gd name="T27" fmla="*/ 1 h 9"/>
                <a:gd name="T28" fmla="*/ 2 w 9"/>
                <a:gd name="T29" fmla="*/ 1 h 9"/>
                <a:gd name="T30" fmla="*/ 0 w 9"/>
                <a:gd name="T31" fmla="*/ 4 h 9"/>
                <a:gd name="T32" fmla="*/ 0 w 9"/>
                <a:gd name="T33" fmla="*/ 7 h 9"/>
                <a:gd name="T34" fmla="*/ 0 w 9"/>
                <a:gd name="T3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6"/>
                    <a:pt x="5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6" y="2"/>
                    <a:pt x="6" y="1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0" y="7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31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90101" y="5486401"/>
              <a:ext cx="247650" cy="250825"/>
            </a:xfrm>
            <a:custGeom>
              <a:avLst/>
              <a:gdLst>
                <a:gd name="T0" fmla="*/ 0 w 9"/>
                <a:gd name="T1" fmla="*/ 9 h 9"/>
                <a:gd name="T2" fmla="*/ 2 w 9"/>
                <a:gd name="T3" fmla="*/ 9 h 9"/>
                <a:gd name="T4" fmla="*/ 4 w 9"/>
                <a:gd name="T5" fmla="*/ 7 h 9"/>
                <a:gd name="T6" fmla="*/ 7 w 9"/>
                <a:gd name="T7" fmla="*/ 7 h 9"/>
                <a:gd name="T8" fmla="*/ 8 w 9"/>
                <a:gd name="T9" fmla="*/ 6 h 9"/>
                <a:gd name="T10" fmla="*/ 9 w 9"/>
                <a:gd name="T11" fmla="*/ 3 h 9"/>
                <a:gd name="T12" fmla="*/ 7 w 9"/>
                <a:gd name="T13" fmla="*/ 1 h 9"/>
                <a:gd name="T14" fmla="*/ 7 w 9"/>
                <a:gd name="T15" fmla="*/ 0 h 9"/>
                <a:gd name="T16" fmla="*/ 4 w 9"/>
                <a:gd name="T17" fmla="*/ 2 h 9"/>
                <a:gd name="T18" fmla="*/ 4 w 9"/>
                <a:gd name="T19" fmla="*/ 3 h 9"/>
                <a:gd name="T20" fmla="*/ 1 w 9"/>
                <a:gd name="T21" fmla="*/ 6 h 9"/>
                <a:gd name="T22" fmla="*/ 0 w 9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2" y="9"/>
                    <a:pt x="2" y="9"/>
                  </a:cubicBezTo>
                  <a:cubicBezTo>
                    <a:pt x="2" y="9"/>
                    <a:pt x="4" y="7"/>
                    <a:pt x="4" y="7"/>
                  </a:cubicBezTo>
                  <a:cubicBezTo>
                    <a:pt x="5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9" y="3"/>
                    <a:pt x="9" y="3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6" y="0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5"/>
                    <a:pt x="1" y="6"/>
                  </a:cubicBezTo>
                  <a:cubicBezTo>
                    <a:pt x="1" y="6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80700" y="6270626"/>
              <a:ext cx="301625" cy="139700"/>
            </a:xfrm>
            <a:custGeom>
              <a:avLst/>
              <a:gdLst>
                <a:gd name="T0" fmla="*/ 2 w 11"/>
                <a:gd name="T1" fmla="*/ 0 h 5"/>
                <a:gd name="T2" fmla="*/ 1 w 11"/>
                <a:gd name="T3" fmla="*/ 1 h 5"/>
                <a:gd name="T4" fmla="*/ 1 w 11"/>
                <a:gd name="T5" fmla="*/ 4 h 5"/>
                <a:gd name="T6" fmla="*/ 0 w 11"/>
                <a:gd name="T7" fmla="*/ 4 h 5"/>
                <a:gd name="T8" fmla="*/ 3 w 11"/>
                <a:gd name="T9" fmla="*/ 5 h 5"/>
                <a:gd name="T10" fmla="*/ 3 w 11"/>
                <a:gd name="T11" fmla="*/ 5 h 5"/>
                <a:gd name="T12" fmla="*/ 7 w 11"/>
                <a:gd name="T13" fmla="*/ 5 h 5"/>
                <a:gd name="T14" fmla="*/ 11 w 11"/>
                <a:gd name="T15" fmla="*/ 5 h 5"/>
                <a:gd name="T16" fmla="*/ 11 w 11"/>
                <a:gd name="T17" fmla="*/ 4 h 5"/>
                <a:gd name="T18" fmla="*/ 7 w 11"/>
                <a:gd name="T19" fmla="*/ 3 h 5"/>
                <a:gd name="T20" fmla="*/ 6 w 11"/>
                <a:gd name="T21" fmla="*/ 1 h 5"/>
                <a:gd name="T22" fmla="*/ 4 w 11"/>
                <a:gd name="T23" fmla="*/ 0 h 5"/>
                <a:gd name="T24" fmla="*/ 2 w 11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5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7" y="5"/>
                    <a:pt x="7" y="5"/>
                  </a:cubicBezTo>
                  <a:cubicBezTo>
                    <a:pt x="8" y="5"/>
                    <a:pt x="11" y="5"/>
                    <a:pt x="11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8" y="4"/>
                    <a:pt x="7" y="3"/>
                  </a:cubicBezTo>
                  <a:cubicBezTo>
                    <a:pt x="7" y="3"/>
                    <a:pt x="6" y="1"/>
                    <a:pt x="6" y="1"/>
                  </a:cubicBezTo>
                  <a:cubicBezTo>
                    <a:pt x="5" y="0"/>
                    <a:pt x="4" y="0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457826"/>
              <a:ext cx="330200" cy="895350"/>
            </a:xfrm>
            <a:custGeom>
              <a:avLst/>
              <a:gdLst>
                <a:gd name="T0" fmla="*/ 11 w 12"/>
                <a:gd name="T1" fmla="*/ 29 h 32"/>
                <a:gd name="T2" fmla="*/ 8 w 12"/>
                <a:gd name="T3" fmla="*/ 30 h 32"/>
                <a:gd name="T4" fmla="*/ 4 w 12"/>
                <a:gd name="T5" fmla="*/ 30 h 32"/>
                <a:gd name="T6" fmla="*/ 5 w 12"/>
                <a:gd name="T7" fmla="*/ 26 h 32"/>
                <a:gd name="T8" fmla="*/ 5 w 12"/>
                <a:gd name="T9" fmla="*/ 14 h 32"/>
                <a:gd name="T10" fmla="*/ 1 w 12"/>
                <a:gd name="T11" fmla="*/ 7 h 32"/>
                <a:gd name="T12" fmla="*/ 1 w 12"/>
                <a:gd name="T13" fmla="*/ 2 h 32"/>
                <a:gd name="T14" fmla="*/ 6 w 12"/>
                <a:gd name="T15" fmla="*/ 0 h 32"/>
                <a:gd name="T16" fmla="*/ 9 w 12"/>
                <a:gd name="T17" fmla="*/ 1 h 32"/>
                <a:gd name="T18" fmla="*/ 9 w 12"/>
                <a:gd name="T19" fmla="*/ 6 h 32"/>
                <a:gd name="T20" fmla="*/ 12 w 12"/>
                <a:gd name="T21" fmla="*/ 15 h 32"/>
                <a:gd name="T22" fmla="*/ 10 w 12"/>
                <a:gd name="T23" fmla="*/ 20 h 32"/>
                <a:gd name="T24" fmla="*/ 10 w 12"/>
                <a:gd name="T25" fmla="*/ 25 h 32"/>
                <a:gd name="T26" fmla="*/ 11 w 12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2">
                  <a:moveTo>
                    <a:pt x="11" y="29"/>
                  </a:moveTo>
                  <a:cubicBezTo>
                    <a:pt x="11" y="29"/>
                    <a:pt x="9" y="29"/>
                    <a:pt x="8" y="30"/>
                  </a:cubicBezTo>
                  <a:cubicBezTo>
                    <a:pt x="8" y="30"/>
                    <a:pt x="7" y="32"/>
                    <a:pt x="4" y="30"/>
                  </a:cubicBezTo>
                  <a:cubicBezTo>
                    <a:pt x="4" y="30"/>
                    <a:pt x="5" y="27"/>
                    <a:pt x="5" y="26"/>
                  </a:cubicBezTo>
                  <a:cubicBezTo>
                    <a:pt x="5" y="25"/>
                    <a:pt x="5" y="15"/>
                    <a:pt x="5" y="1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3"/>
                    <a:pt x="1" y="2"/>
                  </a:cubicBezTo>
                  <a:cubicBezTo>
                    <a:pt x="1" y="2"/>
                    <a:pt x="6" y="0"/>
                    <a:pt x="6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6"/>
                    <a:pt x="9" y="6"/>
                  </a:cubicBezTo>
                  <a:cubicBezTo>
                    <a:pt x="9" y="7"/>
                    <a:pt x="12" y="13"/>
                    <a:pt x="12" y="15"/>
                  </a:cubicBezTo>
                  <a:cubicBezTo>
                    <a:pt x="12" y="16"/>
                    <a:pt x="11" y="17"/>
                    <a:pt x="10" y="20"/>
                  </a:cubicBezTo>
                  <a:cubicBezTo>
                    <a:pt x="10" y="25"/>
                    <a:pt x="10" y="25"/>
                    <a:pt x="10" y="25"/>
                  </a:cubicBezTo>
                  <a:lnTo>
                    <a:pt x="11" y="29"/>
                  </a:lnTo>
                  <a:close/>
                </a:path>
              </a:pathLst>
            </a:custGeom>
            <a:solidFill>
              <a:srgbClr val="484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457826"/>
              <a:ext cx="301625" cy="868363"/>
            </a:xfrm>
            <a:custGeom>
              <a:avLst/>
              <a:gdLst>
                <a:gd name="T0" fmla="*/ 9 w 11"/>
                <a:gd name="T1" fmla="*/ 23 h 31"/>
                <a:gd name="T2" fmla="*/ 11 w 11"/>
                <a:gd name="T3" fmla="*/ 17 h 31"/>
                <a:gd name="T4" fmla="*/ 9 w 11"/>
                <a:gd name="T5" fmla="*/ 21 h 31"/>
                <a:gd name="T6" fmla="*/ 6 w 11"/>
                <a:gd name="T7" fmla="*/ 25 h 31"/>
                <a:gd name="T8" fmla="*/ 7 w 11"/>
                <a:gd name="T9" fmla="*/ 22 h 31"/>
                <a:gd name="T10" fmla="*/ 6 w 11"/>
                <a:gd name="T11" fmla="*/ 18 h 31"/>
                <a:gd name="T12" fmla="*/ 7 w 11"/>
                <a:gd name="T13" fmla="*/ 20 h 31"/>
                <a:gd name="T14" fmla="*/ 7 w 11"/>
                <a:gd name="T15" fmla="*/ 16 h 31"/>
                <a:gd name="T16" fmla="*/ 6 w 11"/>
                <a:gd name="T17" fmla="*/ 15 h 31"/>
                <a:gd name="T18" fmla="*/ 7 w 11"/>
                <a:gd name="T19" fmla="*/ 15 h 31"/>
                <a:gd name="T20" fmla="*/ 8 w 11"/>
                <a:gd name="T21" fmla="*/ 16 h 31"/>
                <a:gd name="T22" fmla="*/ 8 w 11"/>
                <a:gd name="T23" fmla="*/ 13 h 31"/>
                <a:gd name="T24" fmla="*/ 3 w 11"/>
                <a:gd name="T25" fmla="*/ 9 h 31"/>
                <a:gd name="T26" fmla="*/ 6 w 11"/>
                <a:gd name="T27" fmla="*/ 11 h 31"/>
                <a:gd name="T28" fmla="*/ 3 w 11"/>
                <a:gd name="T29" fmla="*/ 7 h 31"/>
                <a:gd name="T30" fmla="*/ 6 w 11"/>
                <a:gd name="T31" fmla="*/ 5 h 31"/>
                <a:gd name="T32" fmla="*/ 8 w 11"/>
                <a:gd name="T33" fmla="*/ 7 h 31"/>
                <a:gd name="T34" fmla="*/ 10 w 11"/>
                <a:gd name="T35" fmla="*/ 8 h 31"/>
                <a:gd name="T36" fmla="*/ 9 w 11"/>
                <a:gd name="T37" fmla="*/ 6 h 31"/>
                <a:gd name="T38" fmla="*/ 9 w 11"/>
                <a:gd name="T39" fmla="*/ 1 h 31"/>
                <a:gd name="T40" fmla="*/ 6 w 11"/>
                <a:gd name="T41" fmla="*/ 0 h 31"/>
                <a:gd name="T42" fmla="*/ 1 w 11"/>
                <a:gd name="T43" fmla="*/ 2 h 31"/>
                <a:gd name="T44" fmla="*/ 1 w 11"/>
                <a:gd name="T45" fmla="*/ 7 h 31"/>
                <a:gd name="T46" fmla="*/ 5 w 11"/>
                <a:gd name="T47" fmla="*/ 14 h 31"/>
                <a:gd name="T48" fmla="*/ 5 w 11"/>
                <a:gd name="T49" fmla="*/ 26 h 31"/>
                <a:gd name="T50" fmla="*/ 4 w 11"/>
                <a:gd name="T51" fmla="*/ 30 h 31"/>
                <a:gd name="T52" fmla="*/ 6 w 11"/>
                <a:gd name="T53" fmla="*/ 31 h 31"/>
                <a:gd name="T54" fmla="*/ 7 w 11"/>
                <a:gd name="T55" fmla="*/ 26 h 31"/>
                <a:gd name="T56" fmla="*/ 9 w 11"/>
                <a:gd name="T5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31">
                  <a:moveTo>
                    <a:pt x="9" y="23"/>
                  </a:moveTo>
                  <a:cubicBezTo>
                    <a:pt x="9" y="22"/>
                    <a:pt x="11" y="17"/>
                    <a:pt x="11" y="17"/>
                  </a:cubicBezTo>
                  <a:cubicBezTo>
                    <a:pt x="11" y="17"/>
                    <a:pt x="9" y="20"/>
                    <a:pt x="9" y="21"/>
                  </a:cubicBezTo>
                  <a:cubicBezTo>
                    <a:pt x="9" y="23"/>
                    <a:pt x="6" y="25"/>
                    <a:pt x="6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1"/>
                    <a:pt x="6" y="18"/>
                    <a:pt x="6" y="18"/>
                  </a:cubicBezTo>
                  <a:cubicBezTo>
                    <a:pt x="6" y="19"/>
                    <a:pt x="7" y="20"/>
                    <a:pt x="7" y="20"/>
                  </a:cubicBezTo>
                  <a:cubicBezTo>
                    <a:pt x="6" y="19"/>
                    <a:pt x="7" y="16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3"/>
                    <a:pt x="7" y="15"/>
                    <a:pt x="7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9" y="14"/>
                    <a:pt x="8" y="13"/>
                  </a:cubicBezTo>
                  <a:cubicBezTo>
                    <a:pt x="8" y="13"/>
                    <a:pt x="3" y="9"/>
                    <a:pt x="3" y="9"/>
                  </a:cubicBezTo>
                  <a:cubicBezTo>
                    <a:pt x="4" y="9"/>
                    <a:pt x="6" y="11"/>
                    <a:pt x="6" y="11"/>
                  </a:cubicBezTo>
                  <a:cubicBezTo>
                    <a:pt x="5" y="10"/>
                    <a:pt x="3" y="7"/>
                    <a:pt x="3" y="7"/>
                  </a:cubicBezTo>
                  <a:cubicBezTo>
                    <a:pt x="3" y="7"/>
                    <a:pt x="5" y="5"/>
                    <a:pt x="6" y="5"/>
                  </a:cubicBezTo>
                  <a:cubicBezTo>
                    <a:pt x="7" y="4"/>
                    <a:pt x="7" y="6"/>
                    <a:pt x="8" y="7"/>
                  </a:cubicBezTo>
                  <a:cubicBezTo>
                    <a:pt x="8" y="7"/>
                    <a:pt x="9" y="7"/>
                    <a:pt x="10" y="8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6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1" y="2"/>
                    <a:pt x="1" y="2"/>
                  </a:cubicBezTo>
                  <a:cubicBezTo>
                    <a:pt x="0" y="3"/>
                    <a:pt x="1" y="7"/>
                    <a:pt x="1" y="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25"/>
                    <a:pt x="5" y="26"/>
                  </a:cubicBezTo>
                  <a:cubicBezTo>
                    <a:pt x="5" y="27"/>
                    <a:pt x="4" y="30"/>
                    <a:pt x="4" y="30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6" y="29"/>
                    <a:pt x="7" y="26"/>
                    <a:pt x="7" y="26"/>
                  </a:cubicBezTo>
                  <a:cubicBezTo>
                    <a:pt x="7" y="26"/>
                    <a:pt x="9" y="24"/>
                    <a:pt x="9" y="23"/>
                  </a:cubicBezTo>
                  <a:close/>
                </a:path>
              </a:pathLst>
            </a:custGeom>
            <a:solidFill>
              <a:srgbClr val="212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82188" y="5289551"/>
              <a:ext cx="935037" cy="560388"/>
            </a:xfrm>
            <a:custGeom>
              <a:avLst/>
              <a:gdLst>
                <a:gd name="T0" fmla="*/ 1 w 34"/>
                <a:gd name="T1" fmla="*/ 16 h 20"/>
                <a:gd name="T2" fmla="*/ 15 w 34"/>
                <a:gd name="T3" fmla="*/ 20 h 20"/>
                <a:gd name="T4" fmla="*/ 27 w 34"/>
                <a:gd name="T5" fmla="*/ 12 h 20"/>
                <a:gd name="T6" fmla="*/ 34 w 34"/>
                <a:gd name="T7" fmla="*/ 8 h 20"/>
                <a:gd name="T8" fmla="*/ 34 w 34"/>
                <a:gd name="T9" fmla="*/ 6 h 20"/>
                <a:gd name="T10" fmla="*/ 26 w 34"/>
                <a:gd name="T11" fmla="*/ 0 h 20"/>
                <a:gd name="T12" fmla="*/ 22 w 34"/>
                <a:gd name="T13" fmla="*/ 3 h 20"/>
                <a:gd name="T14" fmla="*/ 20 w 34"/>
                <a:gd name="T15" fmla="*/ 7 h 20"/>
                <a:gd name="T16" fmla="*/ 15 w 34"/>
                <a:gd name="T17" fmla="*/ 14 h 20"/>
                <a:gd name="T18" fmla="*/ 13 w 34"/>
                <a:gd name="T19" fmla="*/ 13 h 20"/>
                <a:gd name="T20" fmla="*/ 7 w 34"/>
                <a:gd name="T21" fmla="*/ 12 h 20"/>
                <a:gd name="T22" fmla="*/ 2 w 34"/>
                <a:gd name="T23" fmla="*/ 10 h 20"/>
                <a:gd name="T24" fmla="*/ 1 w 34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20">
                  <a:moveTo>
                    <a:pt x="1" y="16"/>
                  </a:moveTo>
                  <a:cubicBezTo>
                    <a:pt x="1" y="16"/>
                    <a:pt x="13" y="20"/>
                    <a:pt x="15" y="20"/>
                  </a:cubicBezTo>
                  <a:cubicBezTo>
                    <a:pt x="15" y="20"/>
                    <a:pt x="26" y="13"/>
                    <a:pt x="27" y="12"/>
                  </a:cubicBezTo>
                  <a:cubicBezTo>
                    <a:pt x="28" y="12"/>
                    <a:pt x="34" y="8"/>
                    <a:pt x="34" y="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27" y="1"/>
                    <a:pt x="26" y="0"/>
                  </a:cubicBezTo>
                  <a:cubicBezTo>
                    <a:pt x="25" y="0"/>
                    <a:pt x="22" y="2"/>
                    <a:pt x="22" y="3"/>
                  </a:cubicBezTo>
                  <a:cubicBezTo>
                    <a:pt x="21" y="4"/>
                    <a:pt x="20" y="7"/>
                    <a:pt x="20" y="7"/>
                  </a:cubicBezTo>
                  <a:cubicBezTo>
                    <a:pt x="20" y="7"/>
                    <a:pt x="17" y="10"/>
                    <a:pt x="15" y="14"/>
                  </a:cubicBezTo>
                  <a:cubicBezTo>
                    <a:pt x="15" y="14"/>
                    <a:pt x="13" y="13"/>
                    <a:pt x="13" y="13"/>
                  </a:cubicBezTo>
                  <a:cubicBezTo>
                    <a:pt x="12" y="13"/>
                    <a:pt x="8" y="12"/>
                    <a:pt x="7" y="12"/>
                  </a:cubicBezTo>
                  <a:cubicBezTo>
                    <a:pt x="7" y="12"/>
                    <a:pt x="2" y="10"/>
                    <a:pt x="2" y="10"/>
                  </a:cubicBezTo>
                  <a:cubicBezTo>
                    <a:pt x="2" y="10"/>
                    <a:pt x="0" y="12"/>
                    <a:pt x="1" y="16"/>
                  </a:cubicBezTo>
                  <a:close/>
                </a:path>
              </a:pathLst>
            </a:custGeom>
            <a:solidFill>
              <a:srgbClr val="484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09175" y="5289551"/>
              <a:ext cx="825500" cy="531813"/>
            </a:xfrm>
            <a:custGeom>
              <a:avLst/>
              <a:gdLst>
                <a:gd name="T0" fmla="*/ 30 w 30"/>
                <a:gd name="T1" fmla="*/ 4 h 19"/>
                <a:gd name="T2" fmla="*/ 25 w 30"/>
                <a:gd name="T3" fmla="*/ 0 h 19"/>
                <a:gd name="T4" fmla="*/ 21 w 30"/>
                <a:gd name="T5" fmla="*/ 3 h 19"/>
                <a:gd name="T6" fmla="*/ 19 w 30"/>
                <a:gd name="T7" fmla="*/ 7 h 19"/>
                <a:gd name="T8" fmla="*/ 14 w 30"/>
                <a:gd name="T9" fmla="*/ 14 h 19"/>
                <a:gd name="T10" fmla="*/ 12 w 30"/>
                <a:gd name="T11" fmla="*/ 13 h 19"/>
                <a:gd name="T12" fmla="*/ 6 w 30"/>
                <a:gd name="T13" fmla="*/ 12 h 19"/>
                <a:gd name="T14" fmla="*/ 1 w 30"/>
                <a:gd name="T15" fmla="*/ 10 h 19"/>
                <a:gd name="T16" fmla="*/ 0 w 30"/>
                <a:gd name="T17" fmla="*/ 12 h 19"/>
                <a:gd name="T18" fmla="*/ 5 w 30"/>
                <a:gd name="T19" fmla="*/ 15 h 19"/>
                <a:gd name="T20" fmla="*/ 13 w 30"/>
                <a:gd name="T21" fmla="*/ 19 h 19"/>
                <a:gd name="T22" fmla="*/ 12 w 30"/>
                <a:gd name="T23" fmla="*/ 17 h 19"/>
                <a:gd name="T24" fmla="*/ 14 w 30"/>
                <a:gd name="T25" fmla="*/ 15 h 19"/>
                <a:gd name="T26" fmla="*/ 14 w 30"/>
                <a:gd name="T27" fmla="*/ 19 h 19"/>
                <a:gd name="T28" fmla="*/ 15 w 30"/>
                <a:gd name="T29" fmla="*/ 15 h 19"/>
                <a:gd name="T30" fmla="*/ 16 w 30"/>
                <a:gd name="T31" fmla="*/ 17 h 19"/>
                <a:gd name="T32" fmla="*/ 16 w 30"/>
                <a:gd name="T33" fmla="*/ 13 h 19"/>
                <a:gd name="T34" fmla="*/ 17 w 30"/>
                <a:gd name="T35" fmla="*/ 14 h 19"/>
                <a:gd name="T36" fmla="*/ 17 w 30"/>
                <a:gd name="T37" fmla="*/ 15 h 19"/>
                <a:gd name="T38" fmla="*/ 19 w 30"/>
                <a:gd name="T39" fmla="*/ 12 h 19"/>
                <a:gd name="T40" fmla="*/ 20 w 30"/>
                <a:gd name="T41" fmla="*/ 10 h 19"/>
                <a:gd name="T42" fmla="*/ 28 w 30"/>
                <a:gd name="T43" fmla="*/ 5 h 19"/>
                <a:gd name="T44" fmla="*/ 30 w 30"/>
                <a:gd name="T45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19">
                  <a:moveTo>
                    <a:pt x="30" y="4"/>
                  </a:moveTo>
                  <a:cubicBezTo>
                    <a:pt x="28" y="2"/>
                    <a:pt x="25" y="1"/>
                    <a:pt x="25" y="0"/>
                  </a:cubicBezTo>
                  <a:cubicBezTo>
                    <a:pt x="24" y="0"/>
                    <a:pt x="21" y="2"/>
                    <a:pt x="21" y="3"/>
                  </a:cubicBezTo>
                  <a:cubicBezTo>
                    <a:pt x="20" y="4"/>
                    <a:pt x="19" y="7"/>
                    <a:pt x="19" y="7"/>
                  </a:cubicBezTo>
                  <a:cubicBezTo>
                    <a:pt x="19" y="7"/>
                    <a:pt x="16" y="10"/>
                    <a:pt x="14" y="14"/>
                  </a:cubicBezTo>
                  <a:cubicBezTo>
                    <a:pt x="14" y="14"/>
                    <a:pt x="12" y="13"/>
                    <a:pt x="12" y="13"/>
                  </a:cubicBezTo>
                  <a:cubicBezTo>
                    <a:pt x="11" y="13"/>
                    <a:pt x="7" y="12"/>
                    <a:pt x="6" y="12"/>
                  </a:cubicBezTo>
                  <a:cubicBezTo>
                    <a:pt x="6" y="12"/>
                    <a:pt x="1" y="10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2" y="12"/>
                    <a:pt x="4" y="13"/>
                    <a:pt x="5" y="15"/>
                  </a:cubicBezTo>
                  <a:cubicBezTo>
                    <a:pt x="5" y="15"/>
                    <a:pt x="12" y="19"/>
                    <a:pt x="13" y="19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8"/>
                    <a:pt x="14" y="19"/>
                  </a:cubicBezTo>
                  <a:cubicBezTo>
                    <a:pt x="14" y="19"/>
                    <a:pt x="14" y="16"/>
                    <a:pt x="15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4"/>
                    <a:pt x="16" y="13"/>
                  </a:cubicBezTo>
                  <a:cubicBezTo>
                    <a:pt x="16" y="13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8" y="15"/>
                    <a:pt x="18" y="12"/>
                    <a:pt x="19" y="12"/>
                  </a:cubicBezTo>
                  <a:cubicBezTo>
                    <a:pt x="19" y="11"/>
                    <a:pt x="20" y="10"/>
                    <a:pt x="20" y="10"/>
                  </a:cubicBezTo>
                  <a:cubicBezTo>
                    <a:pt x="21" y="10"/>
                    <a:pt x="26" y="5"/>
                    <a:pt x="28" y="5"/>
                  </a:cubicBezTo>
                  <a:cubicBezTo>
                    <a:pt x="29" y="5"/>
                    <a:pt x="29" y="4"/>
                    <a:pt x="30" y="4"/>
                  </a:cubicBezTo>
                  <a:close/>
                </a:path>
              </a:pathLst>
            </a:custGeom>
            <a:solidFill>
              <a:srgbClr val="212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260976"/>
              <a:ext cx="274637" cy="225425"/>
            </a:xfrm>
            <a:custGeom>
              <a:avLst/>
              <a:gdLst>
                <a:gd name="T0" fmla="*/ 0 w 10"/>
                <a:gd name="T1" fmla="*/ 1 h 8"/>
                <a:gd name="T2" fmla="*/ 4 w 10"/>
                <a:gd name="T3" fmla="*/ 5 h 8"/>
                <a:gd name="T4" fmla="*/ 9 w 10"/>
                <a:gd name="T5" fmla="*/ 8 h 8"/>
                <a:gd name="T6" fmla="*/ 10 w 10"/>
                <a:gd name="T7" fmla="*/ 7 h 8"/>
                <a:gd name="T8" fmla="*/ 4 w 10"/>
                <a:gd name="T9" fmla="*/ 3 h 8"/>
                <a:gd name="T10" fmla="*/ 0 w 10"/>
                <a:gd name="T11" fmla="*/ 0 h 8"/>
                <a:gd name="T12" fmla="*/ 0 w 10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0" y="1"/>
                  </a:moveTo>
                  <a:cubicBezTo>
                    <a:pt x="0" y="1"/>
                    <a:pt x="3" y="4"/>
                    <a:pt x="4" y="5"/>
                  </a:cubicBezTo>
                  <a:cubicBezTo>
                    <a:pt x="4" y="5"/>
                    <a:pt x="7" y="8"/>
                    <a:pt x="9" y="8"/>
                  </a:cubicBezTo>
                  <a:cubicBezTo>
                    <a:pt x="9" y="8"/>
                    <a:pt x="10" y="7"/>
                    <a:pt x="10" y="7"/>
                  </a:cubicBezTo>
                  <a:cubicBezTo>
                    <a:pt x="10" y="6"/>
                    <a:pt x="6" y="4"/>
                    <a:pt x="4" y="3"/>
                  </a:cubicBezTo>
                  <a:cubicBezTo>
                    <a:pt x="3" y="1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4953001"/>
              <a:ext cx="1127125" cy="673100"/>
            </a:xfrm>
            <a:custGeom>
              <a:avLst/>
              <a:gdLst>
                <a:gd name="T0" fmla="*/ 0 w 41"/>
                <a:gd name="T1" fmla="*/ 11 h 24"/>
                <a:gd name="T2" fmla="*/ 8 w 41"/>
                <a:gd name="T3" fmla="*/ 16 h 24"/>
                <a:gd name="T4" fmla="*/ 9 w 41"/>
                <a:gd name="T5" fmla="*/ 17 h 24"/>
                <a:gd name="T6" fmla="*/ 7 w 41"/>
                <a:gd name="T7" fmla="*/ 19 h 24"/>
                <a:gd name="T8" fmla="*/ 10 w 41"/>
                <a:gd name="T9" fmla="*/ 24 h 24"/>
                <a:gd name="T10" fmla="*/ 11 w 41"/>
                <a:gd name="T11" fmla="*/ 24 h 24"/>
                <a:gd name="T12" fmla="*/ 11 w 41"/>
                <a:gd name="T13" fmla="*/ 20 h 24"/>
                <a:gd name="T14" fmla="*/ 13 w 41"/>
                <a:gd name="T15" fmla="*/ 17 h 24"/>
                <a:gd name="T16" fmla="*/ 21 w 41"/>
                <a:gd name="T17" fmla="*/ 9 h 24"/>
                <a:gd name="T18" fmla="*/ 25 w 41"/>
                <a:gd name="T19" fmla="*/ 8 h 24"/>
                <a:gd name="T20" fmla="*/ 36 w 41"/>
                <a:gd name="T21" fmla="*/ 7 h 24"/>
                <a:gd name="T22" fmla="*/ 40 w 41"/>
                <a:gd name="T23" fmla="*/ 7 h 24"/>
                <a:gd name="T24" fmla="*/ 40 w 41"/>
                <a:gd name="T25" fmla="*/ 6 h 24"/>
                <a:gd name="T26" fmla="*/ 38 w 41"/>
                <a:gd name="T27" fmla="*/ 6 h 24"/>
                <a:gd name="T28" fmla="*/ 41 w 41"/>
                <a:gd name="T29" fmla="*/ 5 h 24"/>
                <a:gd name="T30" fmla="*/ 40 w 41"/>
                <a:gd name="T31" fmla="*/ 3 h 24"/>
                <a:gd name="T32" fmla="*/ 37 w 41"/>
                <a:gd name="T33" fmla="*/ 3 h 24"/>
                <a:gd name="T34" fmla="*/ 32 w 41"/>
                <a:gd name="T35" fmla="*/ 3 h 24"/>
                <a:gd name="T36" fmla="*/ 25 w 41"/>
                <a:gd name="T37" fmla="*/ 3 h 24"/>
                <a:gd name="T38" fmla="*/ 23 w 41"/>
                <a:gd name="T39" fmla="*/ 2 h 24"/>
                <a:gd name="T40" fmla="*/ 22 w 41"/>
                <a:gd name="T41" fmla="*/ 2 h 24"/>
                <a:gd name="T42" fmla="*/ 21 w 41"/>
                <a:gd name="T43" fmla="*/ 1 h 24"/>
                <a:gd name="T44" fmla="*/ 18 w 41"/>
                <a:gd name="T45" fmla="*/ 1 h 24"/>
                <a:gd name="T46" fmla="*/ 14 w 41"/>
                <a:gd name="T47" fmla="*/ 2 h 24"/>
                <a:gd name="T48" fmla="*/ 8 w 41"/>
                <a:gd name="T49" fmla="*/ 4 h 24"/>
                <a:gd name="T50" fmla="*/ 7 w 41"/>
                <a:gd name="T51" fmla="*/ 7 h 24"/>
                <a:gd name="T52" fmla="*/ 7 w 41"/>
                <a:gd name="T53" fmla="*/ 8 h 24"/>
                <a:gd name="T54" fmla="*/ 5 w 41"/>
                <a:gd name="T55" fmla="*/ 8 h 24"/>
                <a:gd name="T56" fmla="*/ 4 w 41"/>
                <a:gd name="T57" fmla="*/ 9 h 24"/>
                <a:gd name="T58" fmla="*/ 1 w 41"/>
                <a:gd name="T59" fmla="*/ 10 h 24"/>
                <a:gd name="T60" fmla="*/ 0 w 41"/>
                <a:gd name="T61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24">
                  <a:moveTo>
                    <a:pt x="0" y="11"/>
                  </a:moveTo>
                  <a:cubicBezTo>
                    <a:pt x="0" y="11"/>
                    <a:pt x="8" y="15"/>
                    <a:pt x="8" y="1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6" y="23"/>
                    <a:pt x="10" y="24"/>
                  </a:cubicBezTo>
                  <a:cubicBezTo>
                    <a:pt x="14" y="24"/>
                    <a:pt x="11" y="24"/>
                    <a:pt x="11" y="24"/>
                  </a:cubicBezTo>
                  <a:cubicBezTo>
                    <a:pt x="11" y="24"/>
                    <a:pt x="11" y="20"/>
                    <a:pt x="11" y="20"/>
                  </a:cubicBezTo>
                  <a:cubicBezTo>
                    <a:pt x="11" y="20"/>
                    <a:pt x="13" y="18"/>
                    <a:pt x="13" y="17"/>
                  </a:cubicBezTo>
                  <a:cubicBezTo>
                    <a:pt x="14" y="17"/>
                    <a:pt x="21" y="10"/>
                    <a:pt x="21" y="9"/>
                  </a:cubicBezTo>
                  <a:cubicBezTo>
                    <a:pt x="21" y="9"/>
                    <a:pt x="23" y="8"/>
                    <a:pt x="25" y="8"/>
                  </a:cubicBezTo>
                  <a:cubicBezTo>
                    <a:pt x="26" y="8"/>
                    <a:pt x="35" y="8"/>
                    <a:pt x="36" y="7"/>
                  </a:cubicBezTo>
                  <a:cubicBezTo>
                    <a:pt x="38" y="7"/>
                    <a:pt x="39" y="8"/>
                    <a:pt x="40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41" y="6"/>
                    <a:pt x="41" y="5"/>
                  </a:cubicBezTo>
                  <a:cubicBezTo>
                    <a:pt x="41" y="5"/>
                    <a:pt x="40" y="3"/>
                    <a:pt x="40" y="3"/>
                  </a:cubicBezTo>
                  <a:cubicBezTo>
                    <a:pt x="40" y="3"/>
                    <a:pt x="37" y="3"/>
                    <a:pt x="37" y="3"/>
                  </a:cubicBezTo>
                  <a:cubicBezTo>
                    <a:pt x="36" y="3"/>
                    <a:pt x="32" y="3"/>
                    <a:pt x="32" y="3"/>
                  </a:cubicBezTo>
                  <a:cubicBezTo>
                    <a:pt x="31" y="3"/>
                    <a:pt x="26" y="4"/>
                    <a:pt x="25" y="3"/>
                  </a:cubicBezTo>
                  <a:cubicBezTo>
                    <a:pt x="25" y="3"/>
                    <a:pt x="24" y="3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0"/>
                    <a:pt x="18" y="1"/>
                    <a:pt x="18" y="1"/>
                  </a:cubicBezTo>
                  <a:cubicBezTo>
                    <a:pt x="18" y="1"/>
                    <a:pt x="14" y="2"/>
                    <a:pt x="14" y="2"/>
                  </a:cubicBezTo>
                  <a:cubicBezTo>
                    <a:pt x="14" y="2"/>
                    <a:pt x="8" y="3"/>
                    <a:pt x="8" y="4"/>
                  </a:cubicBezTo>
                  <a:cubicBezTo>
                    <a:pt x="8" y="4"/>
                    <a:pt x="7" y="7"/>
                    <a:pt x="7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6" y="8"/>
                    <a:pt x="5" y="8"/>
                  </a:cubicBezTo>
                  <a:cubicBezTo>
                    <a:pt x="5" y="9"/>
                    <a:pt x="4" y="10"/>
                    <a:pt x="4" y="9"/>
                  </a:cubicBezTo>
                  <a:cubicBezTo>
                    <a:pt x="3" y="9"/>
                    <a:pt x="2" y="9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F3E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2788" y="54864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533188" y="5094288"/>
              <a:ext cx="1587" cy="1588"/>
            </a:xfrm>
            <a:prstGeom prst="rect">
              <a:avLst/>
            </a:pr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88750" y="5065713"/>
              <a:ext cx="26987" cy="285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98150" y="4981576"/>
              <a:ext cx="1017587" cy="504825"/>
            </a:xfrm>
            <a:custGeom>
              <a:avLst/>
              <a:gdLst>
                <a:gd name="T0" fmla="*/ 37 w 37"/>
                <a:gd name="T1" fmla="*/ 6 h 18"/>
                <a:gd name="T2" fmla="*/ 35 w 37"/>
                <a:gd name="T3" fmla="*/ 6 h 18"/>
                <a:gd name="T4" fmla="*/ 36 w 37"/>
                <a:gd name="T5" fmla="*/ 4 h 18"/>
                <a:gd name="T6" fmla="*/ 33 w 37"/>
                <a:gd name="T7" fmla="*/ 5 h 18"/>
                <a:gd name="T8" fmla="*/ 34 w 37"/>
                <a:gd name="T9" fmla="*/ 4 h 18"/>
                <a:gd name="T10" fmla="*/ 32 w 37"/>
                <a:gd name="T11" fmla="*/ 6 h 18"/>
                <a:gd name="T12" fmla="*/ 32 w 37"/>
                <a:gd name="T13" fmla="*/ 3 h 18"/>
                <a:gd name="T14" fmla="*/ 31 w 37"/>
                <a:gd name="T15" fmla="*/ 3 h 18"/>
                <a:gd name="T16" fmla="*/ 31 w 37"/>
                <a:gd name="T17" fmla="*/ 6 h 18"/>
                <a:gd name="T18" fmla="*/ 30 w 37"/>
                <a:gd name="T19" fmla="*/ 5 h 18"/>
                <a:gd name="T20" fmla="*/ 30 w 37"/>
                <a:gd name="T21" fmla="*/ 3 h 18"/>
                <a:gd name="T22" fmla="*/ 28 w 37"/>
                <a:gd name="T23" fmla="*/ 4 h 18"/>
                <a:gd name="T24" fmla="*/ 24 w 37"/>
                <a:gd name="T25" fmla="*/ 3 h 18"/>
                <a:gd name="T26" fmla="*/ 22 w 37"/>
                <a:gd name="T27" fmla="*/ 4 h 18"/>
                <a:gd name="T28" fmla="*/ 20 w 37"/>
                <a:gd name="T29" fmla="*/ 4 h 18"/>
                <a:gd name="T30" fmla="*/ 19 w 37"/>
                <a:gd name="T31" fmla="*/ 2 h 18"/>
                <a:gd name="T32" fmla="*/ 20 w 37"/>
                <a:gd name="T33" fmla="*/ 0 h 18"/>
                <a:gd name="T34" fmla="*/ 16 w 37"/>
                <a:gd name="T35" fmla="*/ 2 h 18"/>
                <a:gd name="T36" fmla="*/ 14 w 37"/>
                <a:gd name="T37" fmla="*/ 2 h 18"/>
                <a:gd name="T38" fmla="*/ 14 w 37"/>
                <a:gd name="T39" fmla="*/ 2 h 18"/>
                <a:gd name="T40" fmla="*/ 13 w 37"/>
                <a:gd name="T41" fmla="*/ 3 h 18"/>
                <a:gd name="T42" fmla="*/ 10 w 37"/>
                <a:gd name="T43" fmla="*/ 5 h 18"/>
                <a:gd name="T44" fmla="*/ 8 w 37"/>
                <a:gd name="T45" fmla="*/ 3 h 18"/>
                <a:gd name="T46" fmla="*/ 9 w 37"/>
                <a:gd name="T47" fmla="*/ 5 h 18"/>
                <a:gd name="T48" fmla="*/ 9 w 37"/>
                <a:gd name="T49" fmla="*/ 5 h 18"/>
                <a:gd name="T50" fmla="*/ 8 w 37"/>
                <a:gd name="T51" fmla="*/ 4 h 18"/>
                <a:gd name="T52" fmla="*/ 8 w 37"/>
                <a:gd name="T53" fmla="*/ 5 h 18"/>
                <a:gd name="T54" fmla="*/ 7 w 37"/>
                <a:gd name="T55" fmla="*/ 6 h 18"/>
                <a:gd name="T56" fmla="*/ 7 w 37"/>
                <a:gd name="T57" fmla="*/ 6 h 18"/>
                <a:gd name="T58" fmla="*/ 7 w 37"/>
                <a:gd name="T59" fmla="*/ 7 h 18"/>
                <a:gd name="T60" fmla="*/ 5 w 37"/>
                <a:gd name="T61" fmla="*/ 7 h 18"/>
                <a:gd name="T62" fmla="*/ 4 w 37"/>
                <a:gd name="T63" fmla="*/ 8 h 18"/>
                <a:gd name="T64" fmla="*/ 1 w 37"/>
                <a:gd name="T65" fmla="*/ 9 h 18"/>
                <a:gd name="T66" fmla="*/ 0 w 37"/>
                <a:gd name="T67" fmla="*/ 10 h 18"/>
                <a:gd name="T68" fmla="*/ 8 w 37"/>
                <a:gd name="T69" fmla="*/ 15 h 18"/>
                <a:gd name="T70" fmla="*/ 9 w 37"/>
                <a:gd name="T71" fmla="*/ 16 h 18"/>
                <a:gd name="T72" fmla="*/ 9 w 37"/>
                <a:gd name="T73" fmla="*/ 16 h 18"/>
                <a:gd name="T74" fmla="*/ 9 w 37"/>
                <a:gd name="T75" fmla="*/ 12 h 18"/>
                <a:gd name="T76" fmla="*/ 10 w 37"/>
                <a:gd name="T77" fmla="*/ 15 h 18"/>
                <a:gd name="T78" fmla="*/ 10 w 37"/>
                <a:gd name="T79" fmla="*/ 18 h 18"/>
                <a:gd name="T80" fmla="*/ 12 w 37"/>
                <a:gd name="T81" fmla="*/ 15 h 18"/>
                <a:gd name="T82" fmla="*/ 13 w 37"/>
                <a:gd name="T83" fmla="*/ 10 h 18"/>
                <a:gd name="T84" fmla="*/ 4 w 37"/>
                <a:gd name="T85" fmla="*/ 9 h 18"/>
                <a:gd name="T86" fmla="*/ 15 w 37"/>
                <a:gd name="T87" fmla="*/ 9 h 18"/>
                <a:gd name="T88" fmla="*/ 15 w 37"/>
                <a:gd name="T89" fmla="*/ 8 h 18"/>
                <a:gd name="T90" fmla="*/ 6 w 37"/>
                <a:gd name="T91" fmla="*/ 8 h 18"/>
                <a:gd name="T92" fmla="*/ 17 w 37"/>
                <a:gd name="T93" fmla="*/ 8 h 18"/>
                <a:gd name="T94" fmla="*/ 9 w 37"/>
                <a:gd name="T95" fmla="*/ 7 h 18"/>
                <a:gd name="T96" fmla="*/ 15 w 37"/>
                <a:gd name="T97" fmla="*/ 6 h 18"/>
                <a:gd name="T98" fmla="*/ 21 w 37"/>
                <a:gd name="T99" fmla="*/ 7 h 18"/>
                <a:gd name="T100" fmla="*/ 32 w 37"/>
                <a:gd name="T101" fmla="*/ 7 h 18"/>
                <a:gd name="T102" fmla="*/ 36 w 37"/>
                <a:gd name="T103" fmla="*/ 6 h 18"/>
                <a:gd name="T104" fmla="*/ 37 w 37"/>
                <a:gd name="T105" fmla="*/ 6 h 18"/>
                <a:gd name="T106" fmla="*/ 14 w 37"/>
                <a:gd name="T107" fmla="*/ 2 h 18"/>
                <a:gd name="T108" fmla="*/ 14 w 37"/>
                <a:gd name="T10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18">
                  <a:moveTo>
                    <a:pt x="37" y="6"/>
                  </a:moveTo>
                  <a:cubicBezTo>
                    <a:pt x="36" y="6"/>
                    <a:pt x="35" y="6"/>
                    <a:pt x="35" y="6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3" y="5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2" y="6"/>
                    <a:pt x="32" y="6"/>
                  </a:cubicBezTo>
                  <a:cubicBezTo>
                    <a:pt x="31" y="6"/>
                    <a:pt x="32" y="3"/>
                    <a:pt x="32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4"/>
                    <a:pt x="31" y="6"/>
                    <a:pt x="31" y="6"/>
                  </a:cubicBezTo>
                  <a:cubicBezTo>
                    <a:pt x="31" y="6"/>
                    <a:pt x="30" y="5"/>
                    <a:pt x="30" y="5"/>
                  </a:cubicBezTo>
                  <a:cubicBezTo>
                    <a:pt x="29" y="4"/>
                    <a:pt x="30" y="3"/>
                    <a:pt x="30" y="3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3"/>
                    <a:pt x="19" y="2"/>
                  </a:cubicBezTo>
                  <a:cubicBezTo>
                    <a:pt x="18" y="1"/>
                    <a:pt x="20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16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0" y="5"/>
                    <a:pt x="10" y="5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4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7" y="7"/>
                    <a:pt x="6" y="7"/>
                    <a:pt x="5" y="7"/>
                  </a:cubicBezTo>
                  <a:cubicBezTo>
                    <a:pt x="5" y="8"/>
                    <a:pt x="4" y="9"/>
                    <a:pt x="4" y="8"/>
                  </a:cubicBezTo>
                  <a:cubicBezTo>
                    <a:pt x="3" y="8"/>
                    <a:pt x="2" y="8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0"/>
                    <a:pt x="8" y="14"/>
                    <a:pt x="8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9" y="12"/>
                    <a:pt x="9" y="12"/>
                  </a:cubicBezTo>
                  <a:cubicBezTo>
                    <a:pt x="9" y="12"/>
                    <a:pt x="10" y="14"/>
                    <a:pt x="10" y="15"/>
                  </a:cubicBezTo>
                  <a:cubicBezTo>
                    <a:pt x="10" y="15"/>
                    <a:pt x="10" y="18"/>
                    <a:pt x="10" y="18"/>
                  </a:cubicBezTo>
                  <a:cubicBezTo>
                    <a:pt x="10" y="17"/>
                    <a:pt x="12" y="15"/>
                    <a:pt x="12" y="15"/>
                  </a:cubicBezTo>
                  <a:cubicBezTo>
                    <a:pt x="12" y="15"/>
                    <a:pt x="13" y="10"/>
                    <a:pt x="13" y="10"/>
                  </a:cubicBezTo>
                  <a:cubicBezTo>
                    <a:pt x="10" y="10"/>
                    <a:pt x="4" y="9"/>
                    <a:pt x="4" y="9"/>
                  </a:cubicBezTo>
                  <a:cubicBezTo>
                    <a:pt x="6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8" y="9"/>
                    <a:pt x="6" y="8"/>
                    <a:pt x="6" y="8"/>
                  </a:cubicBezTo>
                  <a:cubicBezTo>
                    <a:pt x="7" y="9"/>
                    <a:pt x="17" y="8"/>
                    <a:pt x="17" y="8"/>
                  </a:cubicBezTo>
                  <a:cubicBezTo>
                    <a:pt x="14" y="6"/>
                    <a:pt x="9" y="7"/>
                    <a:pt x="9" y="7"/>
                  </a:cubicBezTo>
                  <a:cubicBezTo>
                    <a:pt x="9" y="7"/>
                    <a:pt x="13" y="6"/>
                    <a:pt x="15" y="6"/>
                  </a:cubicBezTo>
                  <a:cubicBezTo>
                    <a:pt x="16" y="7"/>
                    <a:pt x="21" y="7"/>
                    <a:pt x="21" y="7"/>
                  </a:cubicBezTo>
                  <a:cubicBezTo>
                    <a:pt x="23" y="7"/>
                    <a:pt x="28" y="7"/>
                    <a:pt x="32" y="7"/>
                  </a:cubicBezTo>
                  <a:cubicBezTo>
                    <a:pt x="34" y="7"/>
                    <a:pt x="36" y="7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lose/>
                  <a:moveTo>
                    <a:pt x="14" y="2"/>
                  </a:moveTo>
                  <a:cubicBezTo>
                    <a:pt x="14" y="2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5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9328293" y="1320329"/>
            <a:ext cx="634188" cy="1270258"/>
            <a:chOff x="4367213" y="-290513"/>
            <a:chExt cx="4060825" cy="8121650"/>
          </a:xfrm>
        </p:grpSpPr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2775" y="3067050"/>
              <a:ext cx="544513" cy="569913"/>
            </a:xfrm>
            <a:custGeom>
              <a:avLst/>
              <a:gdLst>
                <a:gd name="T0" fmla="*/ 20 w 145"/>
                <a:gd name="T1" fmla="*/ 152 h 152"/>
                <a:gd name="T2" fmla="*/ 145 w 145"/>
                <a:gd name="T3" fmla="*/ 92 h 152"/>
                <a:gd name="T4" fmla="*/ 82 w 145"/>
                <a:gd name="T5" fmla="*/ 0 h 152"/>
                <a:gd name="T6" fmla="*/ 4 w 145"/>
                <a:gd name="T7" fmla="*/ 85 h 152"/>
                <a:gd name="T8" fmla="*/ 20 w 14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52">
                  <a:moveTo>
                    <a:pt x="20" y="152"/>
                  </a:moveTo>
                  <a:cubicBezTo>
                    <a:pt x="20" y="152"/>
                    <a:pt x="132" y="121"/>
                    <a:pt x="145" y="9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0" y="65"/>
                    <a:pt x="4" y="85"/>
                  </a:cubicBezTo>
                  <a:cubicBezTo>
                    <a:pt x="8" y="105"/>
                    <a:pt x="20" y="152"/>
                    <a:pt x="20" y="1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0313" y="-177800"/>
              <a:ext cx="623888" cy="522288"/>
            </a:xfrm>
            <a:custGeom>
              <a:avLst/>
              <a:gdLst>
                <a:gd name="T0" fmla="*/ 54 w 166"/>
                <a:gd name="T1" fmla="*/ 139 h 139"/>
                <a:gd name="T2" fmla="*/ 78 w 166"/>
                <a:gd name="T3" fmla="*/ 123 h 139"/>
                <a:gd name="T4" fmla="*/ 141 w 166"/>
                <a:gd name="T5" fmla="*/ 123 h 139"/>
                <a:gd name="T6" fmla="*/ 166 w 166"/>
                <a:gd name="T7" fmla="*/ 91 h 139"/>
                <a:gd name="T8" fmla="*/ 151 w 166"/>
                <a:gd name="T9" fmla="*/ 52 h 139"/>
                <a:gd name="T10" fmla="*/ 138 w 166"/>
                <a:gd name="T11" fmla="*/ 52 h 139"/>
                <a:gd name="T12" fmla="*/ 137 w 166"/>
                <a:gd name="T13" fmla="*/ 33 h 139"/>
                <a:gd name="T14" fmla="*/ 114 w 166"/>
                <a:gd name="T15" fmla="*/ 11 h 139"/>
                <a:gd name="T16" fmla="*/ 85 w 166"/>
                <a:gd name="T17" fmla="*/ 0 h 139"/>
                <a:gd name="T18" fmla="*/ 35 w 166"/>
                <a:gd name="T19" fmla="*/ 34 h 139"/>
                <a:gd name="T20" fmla="*/ 27 w 166"/>
                <a:gd name="T21" fmla="*/ 69 h 139"/>
                <a:gd name="T22" fmla="*/ 0 w 166"/>
                <a:gd name="T23" fmla="*/ 104 h 139"/>
                <a:gd name="T24" fmla="*/ 54 w 166"/>
                <a:gd name="T2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139">
                  <a:moveTo>
                    <a:pt x="54" y="139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6" y="91"/>
                    <a:pt x="156" y="52"/>
                    <a:pt x="151" y="52"/>
                  </a:cubicBezTo>
                  <a:cubicBezTo>
                    <a:pt x="147" y="52"/>
                    <a:pt x="138" y="52"/>
                    <a:pt x="138" y="52"/>
                  </a:cubicBezTo>
                  <a:cubicBezTo>
                    <a:pt x="138" y="52"/>
                    <a:pt x="142" y="37"/>
                    <a:pt x="137" y="33"/>
                  </a:cubicBezTo>
                  <a:cubicBezTo>
                    <a:pt x="133" y="28"/>
                    <a:pt x="119" y="11"/>
                    <a:pt x="114" y="11"/>
                  </a:cubicBezTo>
                  <a:cubicBezTo>
                    <a:pt x="110" y="11"/>
                    <a:pt x="85" y="0"/>
                    <a:pt x="85" y="0"/>
                  </a:cubicBezTo>
                  <a:cubicBezTo>
                    <a:pt x="85" y="0"/>
                    <a:pt x="42" y="24"/>
                    <a:pt x="35" y="34"/>
                  </a:cubicBezTo>
                  <a:cubicBezTo>
                    <a:pt x="28" y="44"/>
                    <a:pt x="27" y="69"/>
                    <a:pt x="27" y="69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54" y="139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0888" y="-150813"/>
              <a:ext cx="714375" cy="495300"/>
            </a:xfrm>
            <a:custGeom>
              <a:avLst/>
              <a:gdLst>
                <a:gd name="T0" fmla="*/ 117 w 190"/>
                <a:gd name="T1" fmla="*/ 112 h 132"/>
                <a:gd name="T2" fmla="*/ 89 w 190"/>
                <a:gd name="T3" fmla="*/ 116 h 132"/>
                <a:gd name="T4" fmla="*/ 51 w 190"/>
                <a:gd name="T5" fmla="*/ 122 h 132"/>
                <a:gd name="T6" fmla="*/ 20 w 190"/>
                <a:gd name="T7" fmla="*/ 96 h 132"/>
                <a:gd name="T8" fmla="*/ 20 w 190"/>
                <a:gd name="T9" fmla="*/ 77 h 132"/>
                <a:gd name="T10" fmla="*/ 12 w 190"/>
                <a:gd name="T11" fmla="*/ 44 h 132"/>
                <a:gd name="T12" fmla="*/ 26 w 190"/>
                <a:gd name="T13" fmla="*/ 34 h 132"/>
                <a:gd name="T14" fmla="*/ 40 w 190"/>
                <a:gd name="T15" fmla="*/ 25 h 132"/>
                <a:gd name="T16" fmla="*/ 67 w 190"/>
                <a:gd name="T17" fmla="*/ 8 h 132"/>
                <a:gd name="T18" fmla="*/ 97 w 190"/>
                <a:gd name="T19" fmla="*/ 0 h 132"/>
                <a:gd name="T20" fmla="*/ 158 w 190"/>
                <a:gd name="T21" fmla="*/ 61 h 132"/>
                <a:gd name="T22" fmla="*/ 190 w 190"/>
                <a:gd name="T23" fmla="*/ 91 h 132"/>
                <a:gd name="T24" fmla="*/ 132 w 190"/>
                <a:gd name="T25" fmla="*/ 132 h 132"/>
                <a:gd name="T26" fmla="*/ 117 w 190"/>
                <a:gd name="T27" fmla="*/ 1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132">
                  <a:moveTo>
                    <a:pt x="117" y="112"/>
                  </a:moveTo>
                  <a:cubicBezTo>
                    <a:pt x="117" y="112"/>
                    <a:pt x="100" y="112"/>
                    <a:pt x="89" y="116"/>
                  </a:cubicBezTo>
                  <a:cubicBezTo>
                    <a:pt x="79" y="121"/>
                    <a:pt x="51" y="122"/>
                    <a:pt x="51" y="122"/>
                  </a:cubicBezTo>
                  <a:cubicBezTo>
                    <a:pt x="51" y="122"/>
                    <a:pt x="24" y="104"/>
                    <a:pt x="20" y="96"/>
                  </a:cubicBezTo>
                  <a:cubicBezTo>
                    <a:pt x="17" y="88"/>
                    <a:pt x="20" y="77"/>
                    <a:pt x="20" y="77"/>
                  </a:cubicBezTo>
                  <a:cubicBezTo>
                    <a:pt x="20" y="77"/>
                    <a:pt x="0" y="60"/>
                    <a:pt x="12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35" y="26"/>
                    <a:pt x="40" y="25"/>
                  </a:cubicBezTo>
                  <a:cubicBezTo>
                    <a:pt x="44" y="23"/>
                    <a:pt x="67" y="8"/>
                    <a:pt x="67" y="8"/>
                  </a:cubicBezTo>
                  <a:cubicBezTo>
                    <a:pt x="67" y="8"/>
                    <a:pt x="93" y="0"/>
                    <a:pt x="97" y="0"/>
                  </a:cubicBezTo>
                  <a:cubicBezTo>
                    <a:pt x="102" y="0"/>
                    <a:pt x="147" y="22"/>
                    <a:pt x="158" y="61"/>
                  </a:cubicBezTo>
                  <a:cubicBezTo>
                    <a:pt x="185" y="92"/>
                    <a:pt x="190" y="91"/>
                    <a:pt x="190" y="91"/>
                  </a:cubicBezTo>
                  <a:cubicBezTo>
                    <a:pt x="190" y="91"/>
                    <a:pt x="149" y="131"/>
                    <a:pt x="132" y="132"/>
                  </a:cubicBezTo>
                  <a:lnTo>
                    <a:pt x="117" y="112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5375" y="127000"/>
              <a:ext cx="387350" cy="292100"/>
            </a:xfrm>
            <a:custGeom>
              <a:avLst/>
              <a:gdLst>
                <a:gd name="T0" fmla="*/ 36 w 103"/>
                <a:gd name="T1" fmla="*/ 0 h 78"/>
                <a:gd name="T2" fmla="*/ 103 w 103"/>
                <a:gd name="T3" fmla="*/ 49 h 78"/>
                <a:gd name="T4" fmla="*/ 79 w 103"/>
                <a:gd name="T5" fmla="*/ 78 h 78"/>
                <a:gd name="T6" fmla="*/ 0 w 103"/>
                <a:gd name="T7" fmla="*/ 53 h 78"/>
                <a:gd name="T8" fmla="*/ 36 w 103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78">
                  <a:moveTo>
                    <a:pt x="36" y="0"/>
                  </a:moveTo>
                  <a:cubicBezTo>
                    <a:pt x="36" y="0"/>
                    <a:pt x="93" y="22"/>
                    <a:pt x="103" y="49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75550" y="127000"/>
              <a:ext cx="442913" cy="292100"/>
            </a:xfrm>
            <a:custGeom>
              <a:avLst/>
              <a:gdLst>
                <a:gd name="T0" fmla="*/ 64 w 118"/>
                <a:gd name="T1" fmla="*/ 0 h 78"/>
                <a:gd name="T2" fmla="*/ 0 w 118"/>
                <a:gd name="T3" fmla="*/ 51 h 78"/>
                <a:gd name="T4" fmla="*/ 15 w 118"/>
                <a:gd name="T5" fmla="*/ 78 h 78"/>
                <a:gd name="T6" fmla="*/ 118 w 118"/>
                <a:gd name="T7" fmla="*/ 58 h 78"/>
                <a:gd name="T8" fmla="*/ 64 w 118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8">
                  <a:moveTo>
                    <a:pt x="64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" y="70"/>
                    <a:pt x="15" y="78"/>
                  </a:cubicBezTo>
                  <a:cubicBezTo>
                    <a:pt x="118" y="58"/>
                    <a:pt x="118" y="58"/>
                    <a:pt x="118" y="58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1838" y="-185738"/>
              <a:ext cx="898525" cy="1360488"/>
            </a:xfrm>
            <a:custGeom>
              <a:avLst/>
              <a:gdLst>
                <a:gd name="T0" fmla="*/ 68 w 239"/>
                <a:gd name="T1" fmla="*/ 292 h 362"/>
                <a:gd name="T2" fmla="*/ 37 w 239"/>
                <a:gd name="T3" fmla="*/ 222 h 362"/>
                <a:gd name="T4" fmla="*/ 17 w 239"/>
                <a:gd name="T5" fmla="*/ 122 h 362"/>
                <a:gd name="T6" fmla="*/ 97 w 239"/>
                <a:gd name="T7" fmla="*/ 2 h 362"/>
                <a:gd name="T8" fmla="*/ 171 w 239"/>
                <a:gd name="T9" fmla="*/ 9 h 362"/>
                <a:gd name="T10" fmla="*/ 207 w 239"/>
                <a:gd name="T11" fmla="*/ 54 h 362"/>
                <a:gd name="T12" fmla="*/ 207 w 239"/>
                <a:gd name="T13" fmla="*/ 75 h 362"/>
                <a:gd name="T14" fmla="*/ 234 w 239"/>
                <a:gd name="T15" fmla="*/ 103 h 362"/>
                <a:gd name="T16" fmla="*/ 234 w 239"/>
                <a:gd name="T17" fmla="*/ 179 h 362"/>
                <a:gd name="T18" fmla="*/ 216 w 239"/>
                <a:gd name="T19" fmla="*/ 209 h 362"/>
                <a:gd name="T20" fmla="*/ 225 w 239"/>
                <a:gd name="T21" fmla="*/ 261 h 362"/>
                <a:gd name="T22" fmla="*/ 236 w 239"/>
                <a:gd name="T23" fmla="*/ 320 h 362"/>
                <a:gd name="T24" fmla="*/ 68 w 239"/>
                <a:gd name="T25" fmla="*/ 29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362">
                  <a:moveTo>
                    <a:pt x="68" y="292"/>
                  </a:moveTo>
                  <a:cubicBezTo>
                    <a:pt x="68" y="292"/>
                    <a:pt x="45" y="231"/>
                    <a:pt x="37" y="222"/>
                  </a:cubicBezTo>
                  <a:cubicBezTo>
                    <a:pt x="29" y="212"/>
                    <a:pt x="0" y="176"/>
                    <a:pt x="17" y="122"/>
                  </a:cubicBezTo>
                  <a:cubicBezTo>
                    <a:pt x="34" y="68"/>
                    <a:pt x="52" y="20"/>
                    <a:pt x="97" y="2"/>
                  </a:cubicBezTo>
                  <a:cubicBezTo>
                    <a:pt x="97" y="2"/>
                    <a:pt x="156" y="0"/>
                    <a:pt x="171" y="9"/>
                  </a:cubicBezTo>
                  <a:cubicBezTo>
                    <a:pt x="186" y="19"/>
                    <a:pt x="207" y="54"/>
                    <a:pt x="207" y="5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29" y="92"/>
                    <a:pt x="234" y="103"/>
                  </a:cubicBezTo>
                  <a:cubicBezTo>
                    <a:pt x="239" y="115"/>
                    <a:pt x="234" y="167"/>
                    <a:pt x="234" y="179"/>
                  </a:cubicBezTo>
                  <a:cubicBezTo>
                    <a:pt x="234" y="192"/>
                    <a:pt x="216" y="209"/>
                    <a:pt x="216" y="209"/>
                  </a:cubicBezTo>
                  <a:cubicBezTo>
                    <a:pt x="216" y="209"/>
                    <a:pt x="227" y="247"/>
                    <a:pt x="225" y="261"/>
                  </a:cubicBezTo>
                  <a:cubicBezTo>
                    <a:pt x="222" y="274"/>
                    <a:pt x="236" y="320"/>
                    <a:pt x="236" y="320"/>
                  </a:cubicBezTo>
                  <a:cubicBezTo>
                    <a:pt x="236" y="320"/>
                    <a:pt x="135" y="362"/>
                    <a:pt x="68" y="292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-147638"/>
              <a:ext cx="406400" cy="454025"/>
            </a:xfrm>
            <a:custGeom>
              <a:avLst/>
              <a:gdLst>
                <a:gd name="T0" fmla="*/ 79 w 108"/>
                <a:gd name="T1" fmla="*/ 0 h 121"/>
                <a:gd name="T2" fmla="*/ 79 w 108"/>
                <a:gd name="T3" fmla="*/ 28 h 121"/>
                <a:gd name="T4" fmla="*/ 67 w 108"/>
                <a:gd name="T5" fmla="*/ 40 h 121"/>
                <a:gd name="T6" fmla="*/ 51 w 108"/>
                <a:gd name="T7" fmla="*/ 58 h 121"/>
                <a:gd name="T8" fmla="*/ 32 w 108"/>
                <a:gd name="T9" fmla="*/ 61 h 121"/>
                <a:gd name="T10" fmla="*/ 32 w 108"/>
                <a:gd name="T11" fmla="*/ 98 h 121"/>
                <a:gd name="T12" fmla="*/ 19 w 108"/>
                <a:gd name="T13" fmla="*/ 73 h 121"/>
                <a:gd name="T14" fmla="*/ 16 w 108"/>
                <a:gd name="T15" fmla="*/ 109 h 121"/>
                <a:gd name="T16" fmla="*/ 32 w 108"/>
                <a:gd name="T17" fmla="*/ 121 h 121"/>
                <a:gd name="T18" fmla="*/ 58 w 108"/>
                <a:gd name="T19" fmla="*/ 118 h 121"/>
                <a:gd name="T20" fmla="*/ 42 w 108"/>
                <a:gd name="T21" fmla="*/ 95 h 121"/>
                <a:gd name="T22" fmla="*/ 41 w 108"/>
                <a:gd name="T23" fmla="*/ 73 h 121"/>
                <a:gd name="T24" fmla="*/ 75 w 108"/>
                <a:gd name="T25" fmla="*/ 53 h 121"/>
                <a:gd name="T26" fmla="*/ 87 w 108"/>
                <a:gd name="T27" fmla="*/ 29 h 121"/>
                <a:gd name="T28" fmla="*/ 108 w 108"/>
                <a:gd name="T29" fmla="*/ 17 h 121"/>
                <a:gd name="T30" fmla="*/ 79 w 108"/>
                <a:gd name="T3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121">
                  <a:moveTo>
                    <a:pt x="79" y="0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9" y="28"/>
                    <a:pt x="78" y="38"/>
                    <a:pt x="67" y="40"/>
                  </a:cubicBezTo>
                  <a:cubicBezTo>
                    <a:pt x="67" y="40"/>
                    <a:pt x="57" y="58"/>
                    <a:pt x="51" y="58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0" y="93"/>
                    <a:pt x="32" y="98"/>
                  </a:cubicBezTo>
                  <a:cubicBezTo>
                    <a:pt x="35" y="103"/>
                    <a:pt x="16" y="88"/>
                    <a:pt x="19" y="73"/>
                  </a:cubicBezTo>
                  <a:cubicBezTo>
                    <a:pt x="19" y="73"/>
                    <a:pt x="0" y="90"/>
                    <a:pt x="16" y="109"/>
                  </a:cubicBezTo>
                  <a:cubicBezTo>
                    <a:pt x="24" y="116"/>
                    <a:pt x="32" y="121"/>
                    <a:pt x="32" y="121"/>
                  </a:cubicBezTo>
                  <a:cubicBezTo>
                    <a:pt x="32" y="121"/>
                    <a:pt x="47" y="120"/>
                    <a:pt x="58" y="118"/>
                  </a:cubicBezTo>
                  <a:cubicBezTo>
                    <a:pt x="49" y="111"/>
                    <a:pt x="40" y="101"/>
                    <a:pt x="42" y="95"/>
                  </a:cubicBezTo>
                  <a:cubicBezTo>
                    <a:pt x="44" y="82"/>
                    <a:pt x="41" y="73"/>
                    <a:pt x="41" y="73"/>
                  </a:cubicBezTo>
                  <a:cubicBezTo>
                    <a:pt x="41" y="73"/>
                    <a:pt x="74" y="59"/>
                    <a:pt x="75" y="53"/>
                  </a:cubicBezTo>
                  <a:cubicBezTo>
                    <a:pt x="76" y="48"/>
                    <a:pt x="87" y="29"/>
                    <a:pt x="87" y="29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96" y="7"/>
                    <a:pt x="83" y="1"/>
                    <a:pt x="79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53050" y="-120650"/>
              <a:ext cx="263525" cy="273050"/>
            </a:xfrm>
            <a:custGeom>
              <a:avLst/>
              <a:gdLst>
                <a:gd name="T0" fmla="*/ 69 w 70"/>
                <a:gd name="T1" fmla="*/ 66 h 73"/>
                <a:gd name="T2" fmla="*/ 70 w 70"/>
                <a:gd name="T3" fmla="*/ 39 h 73"/>
                <a:gd name="T4" fmla="*/ 68 w 70"/>
                <a:gd name="T5" fmla="*/ 37 h 73"/>
                <a:gd name="T6" fmla="*/ 55 w 70"/>
                <a:gd name="T7" fmla="*/ 37 h 73"/>
                <a:gd name="T8" fmla="*/ 56 w 70"/>
                <a:gd name="T9" fmla="*/ 33 h 73"/>
                <a:gd name="T10" fmla="*/ 45 w 70"/>
                <a:gd name="T11" fmla="*/ 54 h 73"/>
                <a:gd name="T12" fmla="*/ 34 w 70"/>
                <a:gd name="T13" fmla="*/ 53 h 73"/>
                <a:gd name="T14" fmla="*/ 20 w 70"/>
                <a:gd name="T15" fmla="*/ 49 h 73"/>
                <a:gd name="T16" fmla="*/ 11 w 70"/>
                <a:gd name="T17" fmla="*/ 27 h 73"/>
                <a:gd name="T18" fmla="*/ 0 w 70"/>
                <a:gd name="T19" fmla="*/ 0 h 73"/>
                <a:gd name="T20" fmla="*/ 9 w 70"/>
                <a:gd name="T21" fmla="*/ 49 h 73"/>
                <a:gd name="T22" fmla="*/ 23 w 70"/>
                <a:gd name="T23" fmla="*/ 66 h 73"/>
                <a:gd name="T24" fmla="*/ 57 w 70"/>
                <a:gd name="T25" fmla="*/ 73 h 73"/>
                <a:gd name="T26" fmla="*/ 69 w 70"/>
                <a:gd name="T27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3">
                  <a:moveTo>
                    <a:pt x="69" y="66"/>
                  </a:moveTo>
                  <a:cubicBezTo>
                    <a:pt x="65" y="57"/>
                    <a:pt x="67" y="47"/>
                    <a:pt x="70" y="39"/>
                  </a:cubicBezTo>
                  <a:cubicBezTo>
                    <a:pt x="69" y="38"/>
                    <a:pt x="69" y="37"/>
                    <a:pt x="68" y="37"/>
                  </a:cubicBezTo>
                  <a:cubicBezTo>
                    <a:pt x="64" y="37"/>
                    <a:pt x="55" y="37"/>
                    <a:pt x="55" y="37"/>
                  </a:cubicBezTo>
                  <a:cubicBezTo>
                    <a:pt x="55" y="37"/>
                    <a:pt x="56" y="35"/>
                    <a:pt x="56" y="33"/>
                  </a:cubicBezTo>
                  <a:cubicBezTo>
                    <a:pt x="50" y="42"/>
                    <a:pt x="45" y="54"/>
                    <a:pt x="45" y="54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23" y="49"/>
                    <a:pt x="20" y="49"/>
                  </a:cubicBezTo>
                  <a:cubicBezTo>
                    <a:pt x="16" y="49"/>
                    <a:pt x="10" y="30"/>
                    <a:pt x="11" y="27"/>
                  </a:cubicBezTo>
                  <a:cubicBezTo>
                    <a:pt x="12" y="23"/>
                    <a:pt x="0" y="0"/>
                    <a:pt x="0" y="0"/>
                  </a:cubicBezTo>
                  <a:cubicBezTo>
                    <a:pt x="4" y="13"/>
                    <a:pt x="2" y="47"/>
                    <a:pt x="9" y="49"/>
                  </a:cubicBezTo>
                  <a:cubicBezTo>
                    <a:pt x="15" y="50"/>
                    <a:pt x="23" y="66"/>
                    <a:pt x="23" y="66"/>
                  </a:cubicBezTo>
                  <a:cubicBezTo>
                    <a:pt x="23" y="66"/>
                    <a:pt x="44" y="73"/>
                    <a:pt x="57" y="73"/>
                  </a:cubicBezTo>
                  <a:cubicBezTo>
                    <a:pt x="69" y="73"/>
                    <a:pt x="69" y="66"/>
                    <a:pt x="69" y="66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6125" y="-158750"/>
              <a:ext cx="865188" cy="1069975"/>
            </a:xfrm>
            <a:custGeom>
              <a:avLst/>
              <a:gdLst>
                <a:gd name="T0" fmla="*/ 230 w 230"/>
                <a:gd name="T1" fmla="*/ 166 h 285"/>
                <a:gd name="T2" fmla="*/ 189 w 230"/>
                <a:gd name="T3" fmla="*/ 154 h 285"/>
                <a:gd name="T4" fmla="*/ 189 w 230"/>
                <a:gd name="T5" fmla="*/ 141 h 285"/>
                <a:gd name="T6" fmla="*/ 147 w 230"/>
                <a:gd name="T7" fmla="*/ 154 h 285"/>
                <a:gd name="T8" fmla="*/ 120 w 230"/>
                <a:gd name="T9" fmla="*/ 129 h 285"/>
                <a:gd name="T10" fmla="*/ 112 w 230"/>
                <a:gd name="T11" fmla="*/ 87 h 285"/>
                <a:gd name="T12" fmla="*/ 93 w 230"/>
                <a:gd name="T13" fmla="*/ 76 h 285"/>
                <a:gd name="T14" fmla="*/ 98 w 230"/>
                <a:gd name="T15" fmla="*/ 47 h 285"/>
                <a:gd name="T16" fmla="*/ 81 w 230"/>
                <a:gd name="T17" fmla="*/ 0 h 285"/>
                <a:gd name="T18" fmla="*/ 13 w 230"/>
                <a:gd name="T19" fmla="*/ 115 h 285"/>
                <a:gd name="T20" fmla="*/ 24 w 230"/>
                <a:gd name="T21" fmla="*/ 203 h 285"/>
                <a:gd name="T22" fmla="*/ 49 w 230"/>
                <a:gd name="T23" fmla="*/ 194 h 285"/>
                <a:gd name="T24" fmla="*/ 112 w 230"/>
                <a:gd name="T25" fmla="*/ 216 h 285"/>
                <a:gd name="T26" fmla="*/ 174 w 230"/>
                <a:gd name="T27" fmla="*/ 285 h 285"/>
                <a:gd name="T28" fmla="*/ 147 w 230"/>
                <a:gd name="T29" fmla="*/ 215 h 285"/>
                <a:gd name="T30" fmla="*/ 175 w 230"/>
                <a:gd name="T31" fmla="*/ 215 h 285"/>
                <a:gd name="T32" fmla="*/ 215 w 230"/>
                <a:gd name="T33" fmla="*/ 198 h 285"/>
                <a:gd name="T34" fmla="*/ 230 w 230"/>
                <a:gd name="T35" fmla="*/ 172 h 285"/>
                <a:gd name="T36" fmla="*/ 230 w 230"/>
                <a:gd name="T37" fmla="*/ 1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" h="285">
                  <a:moveTo>
                    <a:pt x="230" y="166"/>
                  </a:moveTo>
                  <a:cubicBezTo>
                    <a:pt x="213" y="155"/>
                    <a:pt x="189" y="154"/>
                    <a:pt x="189" y="154"/>
                  </a:cubicBezTo>
                  <a:cubicBezTo>
                    <a:pt x="176" y="147"/>
                    <a:pt x="189" y="141"/>
                    <a:pt x="189" y="141"/>
                  </a:cubicBezTo>
                  <a:cubicBezTo>
                    <a:pt x="176" y="137"/>
                    <a:pt x="147" y="154"/>
                    <a:pt x="147" y="154"/>
                  </a:cubicBezTo>
                  <a:cubicBezTo>
                    <a:pt x="147" y="154"/>
                    <a:pt x="137" y="145"/>
                    <a:pt x="120" y="129"/>
                  </a:cubicBezTo>
                  <a:cubicBezTo>
                    <a:pt x="103" y="113"/>
                    <a:pt x="115" y="94"/>
                    <a:pt x="112" y="87"/>
                  </a:cubicBezTo>
                  <a:cubicBezTo>
                    <a:pt x="108" y="80"/>
                    <a:pt x="93" y="76"/>
                    <a:pt x="93" y="76"/>
                  </a:cubicBezTo>
                  <a:cubicBezTo>
                    <a:pt x="88" y="72"/>
                    <a:pt x="98" y="47"/>
                    <a:pt x="98" y="47"/>
                  </a:cubicBezTo>
                  <a:cubicBezTo>
                    <a:pt x="87" y="38"/>
                    <a:pt x="83" y="16"/>
                    <a:pt x="81" y="0"/>
                  </a:cubicBezTo>
                  <a:cubicBezTo>
                    <a:pt x="44" y="22"/>
                    <a:pt x="29" y="66"/>
                    <a:pt x="13" y="115"/>
                  </a:cubicBezTo>
                  <a:cubicBezTo>
                    <a:pt x="0" y="155"/>
                    <a:pt x="13" y="186"/>
                    <a:pt x="24" y="203"/>
                  </a:cubicBezTo>
                  <a:cubicBezTo>
                    <a:pt x="37" y="200"/>
                    <a:pt x="49" y="194"/>
                    <a:pt x="49" y="194"/>
                  </a:cubicBezTo>
                  <a:cubicBezTo>
                    <a:pt x="82" y="201"/>
                    <a:pt x="112" y="216"/>
                    <a:pt x="112" y="216"/>
                  </a:cubicBezTo>
                  <a:cubicBezTo>
                    <a:pt x="131" y="250"/>
                    <a:pt x="174" y="285"/>
                    <a:pt x="174" y="285"/>
                  </a:cubicBezTo>
                  <a:cubicBezTo>
                    <a:pt x="152" y="262"/>
                    <a:pt x="147" y="215"/>
                    <a:pt x="147" y="215"/>
                  </a:cubicBezTo>
                  <a:cubicBezTo>
                    <a:pt x="147" y="215"/>
                    <a:pt x="155" y="217"/>
                    <a:pt x="175" y="215"/>
                  </a:cubicBezTo>
                  <a:cubicBezTo>
                    <a:pt x="184" y="213"/>
                    <a:pt x="201" y="206"/>
                    <a:pt x="215" y="198"/>
                  </a:cubicBezTo>
                  <a:cubicBezTo>
                    <a:pt x="221" y="192"/>
                    <a:pt x="230" y="181"/>
                    <a:pt x="230" y="172"/>
                  </a:cubicBezTo>
                  <a:cubicBezTo>
                    <a:pt x="230" y="171"/>
                    <a:pt x="230" y="168"/>
                    <a:pt x="230" y="166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59450" y="-290513"/>
              <a:ext cx="800100" cy="1163638"/>
            </a:xfrm>
            <a:custGeom>
              <a:avLst/>
              <a:gdLst>
                <a:gd name="T0" fmla="*/ 78 w 213"/>
                <a:gd name="T1" fmla="*/ 310 h 310"/>
                <a:gd name="T2" fmla="*/ 78 w 213"/>
                <a:gd name="T3" fmla="*/ 267 h 310"/>
                <a:gd name="T4" fmla="*/ 73 w 213"/>
                <a:gd name="T5" fmla="*/ 222 h 310"/>
                <a:gd name="T6" fmla="*/ 48 w 213"/>
                <a:gd name="T7" fmla="*/ 222 h 310"/>
                <a:gd name="T8" fmla="*/ 35 w 213"/>
                <a:gd name="T9" fmla="*/ 177 h 310"/>
                <a:gd name="T10" fmla="*/ 56 w 213"/>
                <a:gd name="T11" fmla="*/ 169 h 310"/>
                <a:gd name="T12" fmla="*/ 73 w 213"/>
                <a:gd name="T13" fmla="*/ 183 h 310"/>
                <a:gd name="T14" fmla="*/ 84 w 213"/>
                <a:gd name="T15" fmla="*/ 177 h 310"/>
                <a:gd name="T16" fmla="*/ 79 w 213"/>
                <a:gd name="T17" fmla="*/ 150 h 310"/>
                <a:gd name="T18" fmla="*/ 89 w 213"/>
                <a:gd name="T19" fmla="*/ 103 h 310"/>
                <a:gd name="T20" fmla="*/ 76 w 213"/>
                <a:gd name="T21" fmla="*/ 89 h 310"/>
                <a:gd name="T22" fmla="*/ 89 w 213"/>
                <a:gd name="T23" fmla="*/ 59 h 310"/>
                <a:gd name="T24" fmla="*/ 138 w 213"/>
                <a:gd name="T25" fmla="*/ 45 h 310"/>
                <a:gd name="T26" fmla="*/ 191 w 213"/>
                <a:gd name="T27" fmla="*/ 43 h 310"/>
                <a:gd name="T28" fmla="*/ 213 w 213"/>
                <a:gd name="T29" fmla="*/ 69 h 310"/>
                <a:gd name="T30" fmla="*/ 193 w 213"/>
                <a:gd name="T31" fmla="*/ 30 h 310"/>
                <a:gd name="T32" fmla="*/ 165 w 213"/>
                <a:gd name="T33" fmla="*/ 23 h 310"/>
                <a:gd name="T34" fmla="*/ 138 w 213"/>
                <a:gd name="T35" fmla="*/ 7 h 310"/>
                <a:gd name="T36" fmla="*/ 123 w 213"/>
                <a:gd name="T37" fmla="*/ 16 h 310"/>
                <a:gd name="T38" fmla="*/ 123 w 213"/>
                <a:gd name="T39" fmla="*/ 0 h 310"/>
                <a:gd name="T40" fmla="*/ 97 w 213"/>
                <a:gd name="T41" fmla="*/ 23 h 310"/>
                <a:gd name="T42" fmla="*/ 46 w 213"/>
                <a:gd name="T43" fmla="*/ 72 h 310"/>
                <a:gd name="T44" fmla="*/ 19 w 213"/>
                <a:gd name="T45" fmla="*/ 135 h 310"/>
                <a:gd name="T46" fmla="*/ 11 w 213"/>
                <a:gd name="T47" fmla="*/ 206 h 310"/>
                <a:gd name="T48" fmla="*/ 55 w 213"/>
                <a:gd name="T49" fmla="*/ 275 h 310"/>
                <a:gd name="T50" fmla="*/ 78 w 213"/>
                <a:gd name="T51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3" h="310">
                  <a:moveTo>
                    <a:pt x="78" y="310"/>
                  </a:moveTo>
                  <a:cubicBezTo>
                    <a:pt x="78" y="310"/>
                    <a:pt x="80" y="278"/>
                    <a:pt x="78" y="267"/>
                  </a:cubicBezTo>
                  <a:cubicBezTo>
                    <a:pt x="76" y="255"/>
                    <a:pt x="73" y="222"/>
                    <a:pt x="73" y="222"/>
                  </a:cubicBezTo>
                  <a:cubicBezTo>
                    <a:pt x="73" y="222"/>
                    <a:pt x="59" y="230"/>
                    <a:pt x="48" y="222"/>
                  </a:cubicBezTo>
                  <a:cubicBezTo>
                    <a:pt x="38" y="214"/>
                    <a:pt x="31" y="188"/>
                    <a:pt x="35" y="177"/>
                  </a:cubicBezTo>
                  <a:cubicBezTo>
                    <a:pt x="38" y="167"/>
                    <a:pt x="47" y="161"/>
                    <a:pt x="56" y="169"/>
                  </a:cubicBezTo>
                  <a:cubicBezTo>
                    <a:pt x="66" y="177"/>
                    <a:pt x="73" y="183"/>
                    <a:pt x="73" y="183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7"/>
                    <a:pt x="80" y="157"/>
                    <a:pt x="79" y="150"/>
                  </a:cubicBezTo>
                  <a:cubicBezTo>
                    <a:pt x="78" y="143"/>
                    <a:pt x="84" y="113"/>
                    <a:pt x="89" y="103"/>
                  </a:cubicBezTo>
                  <a:cubicBezTo>
                    <a:pt x="93" y="94"/>
                    <a:pt x="76" y="89"/>
                    <a:pt x="76" y="89"/>
                  </a:cubicBezTo>
                  <a:cubicBezTo>
                    <a:pt x="76" y="89"/>
                    <a:pt x="73" y="76"/>
                    <a:pt x="89" y="59"/>
                  </a:cubicBezTo>
                  <a:cubicBezTo>
                    <a:pt x="106" y="42"/>
                    <a:pt x="123" y="49"/>
                    <a:pt x="138" y="45"/>
                  </a:cubicBezTo>
                  <a:cubicBezTo>
                    <a:pt x="153" y="42"/>
                    <a:pt x="198" y="48"/>
                    <a:pt x="191" y="43"/>
                  </a:cubicBezTo>
                  <a:cubicBezTo>
                    <a:pt x="185" y="37"/>
                    <a:pt x="213" y="69"/>
                    <a:pt x="213" y="69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3" y="30"/>
                    <a:pt x="169" y="27"/>
                    <a:pt x="165" y="23"/>
                  </a:cubicBezTo>
                  <a:cubicBezTo>
                    <a:pt x="161" y="18"/>
                    <a:pt x="153" y="5"/>
                    <a:pt x="138" y="7"/>
                  </a:cubicBezTo>
                  <a:cubicBezTo>
                    <a:pt x="123" y="8"/>
                    <a:pt x="123" y="16"/>
                    <a:pt x="123" y="16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08" y="17"/>
                    <a:pt x="97" y="23"/>
                  </a:cubicBezTo>
                  <a:cubicBezTo>
                    <a:pt x="85" y="28"/>
                    <a:pt x="46" y="72"/>
                    <a:pt x="46" y="72"/>
                  </a:cubicBezTo>
                  <a:cubicBezTo>
                    <a:pt x="46" y="72"/>
                    <a:pt x="16" y="121"/>
                    <a:pt x="19" y="135"/>
                  </a:cubicBezTo>
                  <a:cubicBezTo>
                    <a:pt x="21" y="149"/>
                    <a:pt x="0" y="182"/>
                    <a:pt x="11" y="206"/>
                  </a:cubicBezTo>
                  <a:cubicBezTo>
                    <a:pt x="21" y="230"/>
                    <a:pt x="51" y="264"/>
                    <a:pt x="55" y="275"/>
                  </a:cubicBezTo>
                  <a:cubicBezTo>
                    <a:pt x="60" y="285"/>
                    <a:pt x="62" y="308"/>
                    <a:pt x="78" y="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3638" y="795337"/>
              <a:ext cx="823913" cy="1076325"/>
            </a:xfrm>
            <a:custGeom>
              <a:avLst/>
              <a:gdLst>
                <a:gd name="T0" fmla="*/ 0 w 219"/>
                <a:gd name="T1" fmla="*/ 31 h 287"/>
                <a:gd name="T2" fmla="*/ 54 w 219"/>
                <a:gd name="T3" fmla="*/ 36 h 287"/>
                <a:gd name="T4" fmla="*/ 115 w 219"/>
                <a:gd name="T5" fmla="*/ 36 h 287"/>
                <a:gd name="T6" fmla="*/ 110 w 219"/>
                <a:gd name="T7" fmla="*/ 0 h 287"/>
                <a:gd name="T8" fmla="*/ 134 w 219"/>
                <a:gd name="T9" fmla="*/ 31 h 287"/>
                <a:gd name="T10" fmla="*/ 154 w 219"/>
                <a:gd name="T11" fmla="*/ 76 h 287"/>
                <a:gd name="T12" fmla="*/ 216 w 219"/>
                <a:gd name="T13" fmla="*/ 133 h 287"/>
                <a:gd name="T14" fmla="*/ 141 w 219"/>
                <a:gd name="T15" fmla="*/ 287 h 287"/>
                <a:gd name="T16" fmla="*/ 0 w 219"/>
                <a:gd name="T17" fmla="*/ 3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287">
                  <a:moveTo>
                    <a:pt x="0" y="31"/>
                  </a:moveTo>
                  <a:cubicBezTo>
                    <a:pt x="0" y="31"/>
                    <a:pt x="41" y="29"/>
                    <a:pt x="54" y="36"/>
                  </a:cubicBezTo>
                  <a:cubicBezTo>
                    <a:pt x="66" y="43"/>
                    <a:pt x="115" y="36"/>
                    <a:pt x="115" y="36"/>
                  </a:cubicBezTo>
                  <a:cubicBezTo>
                    <a:pt x="115" y="36"/>
                    <a:pt x="102" y="18"/>
                    <a:pt x="110" y="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54" y="76"/>
                    <a:pt x="154" y="76"/>
                    <a:pt x="154" y="76"/>
                  </a:cubicBezTo>
                  <a:cubicBezTo>
                    <a:pt x="154" y="76"/>
                    <a:pt x="214" y="109"/>
                    <a:pt x="216" y="133"/>
                  </a:cubicBezTo>
                  <a:cubicBezTo>
                    <a:pt x="219" y="157"/>
                    <a:pt x="141" y="287"/>
                    <a:pt x="141" y="287"/>
                  </a:cubicBezTo>
                  <a:cubicBezTo>
                    <a:pt x="141" y="287"/>
                    <a:pt x="7" y="65"/>
                    <a:pt x="0" y="31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02388" y="941387"/>
              <a:ext cx="508000" cy="773113"/>
            </a:xfrm>
            <a:custGeom>
              <a:avLst/>
              <a:gdLst>
                <a:gd name="T0" fmla="*/ 91 w 135"/>
                <a:gd name="T1" fmla="*/ 206 h 206"/>
                <a:gd name="T2" fmla="*/ 135 w 135"/>
                <a:gd name="T3" fmla="*/ 115 h 206"/>
                <a:gd name="T4" fmla="*/ 91 w 135"/>
                <a:gd name="T5" fmla="*/ 52 h 206"/>
                <a:gd name="T6" fmla="*/ 75 w 135"/>
                <a:gd name="T7" fmla="*/ 4 h 206"/>
                <a:gd name="T8" fmla="*/ 0 w 135"/>
                <a:gd name="T9" fmla="*/ 16 h 206"/>
                <a:gd name="T10" fmla="*/ 61 w 135"/>
                <a:gd name="T11" fmla="*/ 58 h 206"/>
                <a:gd name="T12" fmla="*/ 68 w 135"/>
                <a:gd name="T13" fmla="*/ 166 h 206"/>
                <a:gd name="T14" fmla="*/ 91 w 135"/>
                <a:gd name="T1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206">
                  <a:moveTo>
                    <a:pt x="91" y="206"/>
                  </a:moveTo>
                  <a:cubicBezTo>
                    <a:pt x="135" y="115"/>
                    <a:pt x="135" y="115"/>
                    <a:pt x="135" y="115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52"/>
                    <a:pt x="88" y="9"/>
                    <a:pt x="75" y="4"/>
                  </a:cubicBezTo>
                  <a:cubicBezTo>
                    <a:pt x="75" y="4"/>
                    <a:pt x="9" y="0"/>
                    <a:pt x="0" y="16"/>
                  </a:cubicBezTo>
                  <a:cubicBezTo>
                    <a:pt x="0" y="16"/>
                    <a:pt x="56" y="49"/>
                    <a:pt x="61" y="58"/>
                  </a:cubicBezTo>
                  <a:cubicBezTo>
                    <a:pt x="68" y="166"/>
                    <a:pt x="68" y="166"/>
                    <a:pt x="68" y="166"/>
                  </a:cubicBezTo>
                  <a:lnTo>
                    <a:pt x="91" y="206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8938" y="7077075"/>
              <a:ext cx="982663" cy="420688"/>
            </a:xfrm>
            <a:custGeom>
              <a:avLst/>
              <a:gdLst>
                <a:gd name="T0" fmla="*/ 5 w 261"/>
                <a:gd name="T1" fmla="*/ 13 h 112"/>
                <a:gd name="T2" fmla="*/ 5 w 261"/>
                <a:gd name="T3" fmla="*/ 81 h 112"/>
                <a:gd name="T4" fmla="*/ 91 w 261"/>
                <a:gd name="T5" fmla="*/ 91 h 112"/>
                <a:gd name="T6" fmla="*/ 98 w 261"/>
                <a:gd name="T7" fmla="*/ 75 h 112"/>
                <a:gd name="T8" fmla="*/ 211 w 261"/>
                <a:gd name="T9" fmla="*/ 111 h 112"/>
                <a:gd name="T10" fmla="*/ 261 w 261"/>
                <a:gd name="T11" fmla="*/ 36 h 112"/>
                <a:gd name="T12" fmla="*/ 154 w 261"/>
                <a:gd name="T13" fmla="*/ 0 h 112"/>
                <a:gd name="T14" fmla="*/ 5 w 261"/>
                <a:gd name="T15" fmla="*/ 1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112">
                  <a:moveTo>
                    <a:pt x="5" y="13"/>
                  </a:moveTo>
                  <a:cubicBezTo>
                    <a:pt x="5" y="13"/>
                    <a:pt x="0" y="57"/>
                    <a:pt x="5" y="8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177" y="110"/>
                    <a:pt x="211" y="111"/>
                  </a:cubicBezTo>
                  <a:cubicBezTo>
                    <a:pt x="246" y="112"/>
                    <a:pt x="261" y="36"/>
                    <a:pt x="261" y="36"/>
                  </a:cubicBezTo>
                  <a:cubicBezTo>
                    <a:pt x="154" y="0"/>
                    <a:pt x="154" y="0"/>
                    <a:pt x="154" y="0"/>
                  </a:cubicBezTo>
                  <a:lnTo>
                    <a:pt x="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8538" y="7256462"/>
              <a:ext cx="1027113" cy="574675"/>
            </a:xfrm>
            <a:custGeom>
              <a:avLst/>
              <a:gdLst>
                <a:gd name="T0" fmla="*/ 2 w 273"/>
                <a:gd name="T1" fmla="*/ 7 h 153"/>
                <a:gd name="T2" fmla="*/ 2 w 273"/>
                <a:gd name="T3" fmla="*/ 102 h 153"/>
                <a:gd name="T4" fmla="*/ 55 w 273"/>
                <a:gd name="T5" fmla="*/ 121 h 153"/>
                <a:gd name="T6" fmla="*/ 62 w 273"/>
                <a:gd name="T7" fmla="*/ 111 h 153"/>
                <a:gd name="T8" fmla="*/ 146 w 273"/>
                <a:gd name="T9" fmla="*/ 151 h 153"/>
                <a:gd name="T10" fmla="*/ 273 w 273"/>
                <a:gd name="T11" fmla="*/ 132 h 153"/>
                <a:gd name="T12" fmla="*/ 263 w 273"/>
                <a:gd name="T13" fmla="*/ 106 h 153"/>
                <a:gd name="T14" fmla="*/ 228 w 273"/>
                <a:gd name="T15" fmla="*/ 100 h 153"/>
                <a:gd name="T16" fmla="*/ 155 w 273"/>
                <a:gd name="T17" fmla="*/ 27 h 153"/>
                <a:gd name="T18" fmla="*/ 2 w 273"/>
                <a:gd name="T19" fmla="*/ 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53">
                  <a:moveTo>
                    <a:pt x="2" y="7"/>
                  </a:moveTo>
                  <a:cubicBezTo>
                    <a:pt x="2" y="7"/>
                    <a:pt x="0" y="93"/>
                    <a:pt x="2" y="102"/>
                  </a:cubicBezTo>
                  <a:cubicBezTo>
                    <a:pt x="5" y="111"/>
                    <a:pt x="45" y="122"/>
                    <a:pt x="55" y="12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11"/>
                    <a:pt x="82" y="149"/>
                    <a:pt x="146" y="151"/>
                  </a:cubicBezTo>
                  <a:cubicBezTo>
                    <a:pt x="210" y="153"/>
                    <a:pt x="273" y="132"/>
                    <a:pt x="273" y="132"/>
                  </a:cubicBezTo>
                  <a:cubicBezTo>
                    <a:pt x="273" y="132"/>
                    <a:pt x="266" y="107"/>
                    <a:pt x="263" y="106"/>
                  </a:cubicBezTo>
                  <a:cubicBezTo>
                    <a:pt x="259" y="105"/>
                    <a:pt x="228" y="100"/>
                    <a:pt x="228" y="100"/>
                  </a:cubicBezTo>
                  <a:cubicBezTo>
                    <a:pt x="228" y="100"/>
                    <a:pt x="168" y="55"/>
                    <a:pt x="155" y="27"/>
                  </a:cubicBezTo>
                  <a:cubicBezTo>
                    <a:pt x="142" y="0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6875" y="3067050"/>
              <a:ext cx="1628775" cy="4152900"/>
            </a:xfrm>
            <a:custGeom>
              <a:avLst/>
              <a:gdLst>
                <a:gd name="T0" fmla="*/ 10 w 433"/>
                <a:gd name="T1" fmla="*/ 1096 h 1106"/>
                <a:gd name="T2" fmla="*/ 10 w 433"/>
                <a:gd name="T3" fmla="*/ 1058 h 1106"/>
                <a:gd name="T4" fmla="*/ 25 w 433"/>
                <a:gd name="T5" fmla="*/ 934 h 1106"/>
                <a:gd name="T6" fmla="*/ 98 w 433"/>
                <a:gd name="T7" fmla="*/ 615 h 1106"/>
                <a:gd name="T8" fmla="*/ 161 w 433"/>
                <a:gd name="T9" fmla="*/ 382 h 1106"/>
                <a:gd name="T10" fmla="*/ 207 w 433"/>
                <a:gd name="T11" fmla="*/ 103 h 1106"/>
                <a:gd name="T12" fmla="*/ 240 w 433"/>
                <a:gd name="T13" fmla="*/ 0 h 1106"/>
                <a:gd name="T14" fmla="*/ 433 w 433"/>
                <a:gd name="T15" fmla="*/ 9 h 1106"/>
                <a:gd name="T16" fmla="*/ 421 w 433"/>
                <a:gd name="T17" fmla="*/ 240 h 1106"/>
                <a:gd name="T18" fmla="*/ 350 w 433"/>
                <a:gd name="T19" fmla="*/ 536 h 1106"/>
                <a:gd name="T20" fmla="*/ 141 w 433"/>
                <a:gd name="T21" fmla="*/ 1027 h 1106"/>
                <a:gd name="T22" fmla="*/ 173 w 433"/>
                <a:gd name="T23" fmla="*/ 1046 h 1106"/>
                <a:gd name="T24" fmla="*/ 185 w 433"/>
                <a:gd name="T25" fmla="*/ 1079 h 1106"/>
                <a:gd name="T26" fmla="*/ 88 w 433"/>
                <a:gd name="T27" fmla="*/ 1105 h 1106"/>
                <a:gd name="T28" fmla="*/ 10 w 433"/>
                <a:gd name="T29" fmla="*/ 1096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3" h="1106">
                  <a:moveTo>
                    <a:pt x="10" y="1096"/>
                  </a:moveTo>
                  <a:cubicBezTo>
                    <a:pt x="10" y="1096"/>
                    <a:pt x="0" y="1086"/>
                    <a:pt x="10" y="1058"/>
                  </a:cubicBezTo>
                  <a:cubicBezTo>
                    <a:pt x="20" y="1030"/>
                    <a:pt x="25" y="934"/>
                    <a:pt x="25" y="934"/>
                  </a:cubicBezTo>
                  <a:cubicBezTo>
                    <a:pt x="25" y="934"/>
                    <a:pt x="60" y="663"/>
                    <a:pt x="98" y="615"/>
                  </a:cubicBezTo>
                  <a:cubicBezTo>
                    <a:pt x="98" y="615"/>
                    <a:pt x="160" y="402"/>
                    <a:pt x="161" y="382"/>
                  </a:cubicBezTo>
                  <a:cubicBezTo>
                    <a:pt x="163" y="361"/>
                    <a:pt x="207" y="103"/>
                    <a:pt x="207" y="103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433" y="9"/>
                    <a:pt x="433" y="9"/>
                    <a:pt x="433" y="9"/>
                  </a:cubicBezTo>
                  <a:cubicBezTo>
                    <a:pt x="433" y="9"/>
                    <a:pt x="428" y="220"/>
                    <a:pt x="421" y="240"/>
                  </a:cubicBezTo>
                  <a:cubicBezTo>
                    <a:pt x="414" y="261"/>
                    <a:pt x="362" y="492"/>
                    <a:pt x="350" y="536"/>
                  </a:cubicBezTo>
                  <a:cubicBezTo>
                    <a:pt x="338" y="581"/>
                    <a:pt x="143" y="1018"/>
                    <a:pt x="141" y="1027"/>
                  </a:cubicBezTo>
                  <a:cubicBezTo>
                    <a:pt x="140" y="1036"/>
                    <a:pt x="173" y="1046"/>
                    <a:pt x="173" y="1046"/>
                  </a:cubicBezTo>
                  <a:cubicBezTo>
                    <a:pt x="185" y="1079"/>
                    <a:pt x="185" y="1079"/>
                    <a:pt x="185" y="1079"/>
                  </a:cubicBezTo>
                  <a:cubicBezTo>
                    <a:pt x="185" y="1079"/>
                    <a:pt x="131" y="1106"/>
                    <a:pt x="88" y="1105"/>
                  </a:cubicBezTo>
                  <a:cubicBezTo>
                    <a:pt x="45" y="1104"/>
                    <a:pt x="10" y="1096"/>
                    <a:pt x="10" y="1096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8175" y="3067050"/>
              <a:ext cx="1387475" cy="4152900"/>
            </a:xfrm>
            <a:custGeom>
              <a:avLst/>
              <a:gdLst>
                <a:gd name="T0" fmla="*/ 143 w 369"/>
                <a:gd name="T1" fmla="*/ 103 h 1106"/>
                <a:gd name="T2" fmla="*/ 140 w 369"/>
                <a:gd name="T3" fmla="*/ 121 h 1106"/>
                <a:gd name="T4" fmla="*/ 314 w 369"/>
                <a:gd name="T5" fmla="*/ 131 h 1106"/>
                <a:gd name="T6" fmla="*/ 335 w 369"/>
                <a:gd name="T7" fmla="*/ 245 h 1106"/>
                <a:gd name="T8" fmla="*/ 313 w 369"/>
                <a:gd name="T9" fmla="*/ 262 h 1106"/>
                <a:gd name="T10" fmla="*/ 313 w 369"/>
                <a:gd name="T11" fmla="*/ 344 h 1106"/>
                <a:gd name="T12" fmla="*/ 251 w 369"/>
                <a:gd name="T13" fmla="*/ 344 h 1106"/>
                <a:gd name="T14" fmla="*/ 115 w 369"/>
                <a:gd name="T15" fmla="*/ 438 h 1106"/>
                <a:gd name="T16" fmla="*/ 59 w 369"/>
                <a:gd name="T17" fmla="*/ 529 h 1106"/>
                <a:gd name="T18" fmla="*/ 50 w 369"/>
                <a:gd name="T19" fmla="*/ 559 h 1106"/>
                <a:gd name="T20" fmla="*/ 104 w 369"/>
                <a:gd name="T21" fmla="*/ 519 h 1106"/>
                <a:gd name="T22" fmla="*/ 97 w 369"/>
                <a:gd name="T23" fmla="*/ 560 h 1106"/>
                <a:gd name="T24" fmla="*/ 21 w 369"/>
                <a:gd name="T25" fmla="*/ 666 h 1106"/>
                <a:gd name="T26" fmla="*/ 108 w 369"/>
                <a:gd name="T27" fmla="*/ 601 h 1106"/>
                <a:gd name="T28" fmla="*/ 66 w 369"/>
                <a:gd name="T29" fmla="*/ 650 h 1106"/>
                <a:gd name="T30" fmla="*/ 0 w 369"/>
                <a:gd name="T31" fmla="*/ 709 h 1106"/>
                <a:gd name="T32" fmla="*/ 0 w 369"/>
                <a:gd name="T33" fmla="*/ 709 h 1106"/>
                <a:gd name="T34" fmla="*/ 51 w 369"/>
                <a:gd name="T35" fmla="*/ 679 h 1106"/>
                <a:gd name="T36" fmla="*/ 77 w 369"/>
                <a:gd name="T37" fmla="*/ 766 h 1106"/>
                <a:gd name="T38" fmla="*/ 97 w 369"/>
                <a:gd name="T39" fmla="*/ 875 h 1106"/>
                <a:gd name="T40" fmla="*/ 66 w 369"/>
                <a:gd name="T41" fmla="*/ 977 h 1106"/>
                <a:gd name="T42" fmla="*/ 6 w 369"/>
                <a:gd name="T43" fmla="*/ 1027 h 1106"/>
                <a:gd name="T44" fmla="*/ 66 w 369"/>
                <a:gd name="T45" fmla="*/ 1017 h 1106"/>
                <a:gd name="T46" fmla="*/ 30 w 369"/>
                <a:gd name="T47" fmla="*/ 1045 h 1106"/>
                <a:gd name="T48" fmla="*/ 6 w 369"/>
                <a:gd name="T49" fmla="*/ 1104 h 1106"/>
                <a:gd name="T50" fmla="*/ 24 w 369"/>
                <a:gd name="T51" fmla="*/ 1105 h 1106"/>
                <a:gd name="T52" fmla="*/ 121 w 369"/>
                <a:gd name="T53" fmla="*/ 1079 h 1106"/>
                <a:gd name="T54" fmla="*/ 109 w 369"/>
                <a:gd name="T55" fmla="*/ 1046 h 1106"/>
                <a:gd name="T56" fmla="*/ 77 w 369"/>
                <a:gd name="T57" fmla="*/ 1027 h 1106"/>
                <a:gd name="T58" fmla="*/ 286 w 369"/>
                <a:gd name="T59" fmla="*/ 536 h 1106"/>
                <a:gd name="T60" fmla="*/ 357 w 369"/>
                <a:gd name="T61" fmla="*/ 240 h 1106"/>
                <a:gd name="T62" fmla="*/ 369 w 369"/>
                <a:gd name="T63" fmla="*/ 9 h 1106"/>
                <a:gd name="T64" fmla="*/ 176 w 369"/>
                <a:gd name="T65" fmla="*/ 0 h 1106"/>
                <a:gd name="T66" fmla="*/ 143 w 369"/>
                <a:gd name="T67" fmla="*/ 103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9" h="1106">
                  <a:moveTo>
                    <a:pt x="143" y="103"/>
                  </a:moveTo>
                  <a:cubicBezTo>
                    <a:pt x="143" y="103"/>
                    <a:pt x="142" y="110"/>
                    <a:pt x="140" y="121"/>
                  </a:cubicBezTo>
                  <a:cubicBezTo>
                    <a:pt x="193" y="129"/>
                    <a:pt x="308" y="130"/>
                    <a:pt x="314" y="131"/>
                  </a:cubicBezTo>
                  <a:cubicBezTo>
                    <a:pt x="322" y="133"/>
                    <a:pt x="341" y="227"/>
                    <a:pt x="335" y="245"/>
                  </a:cubicBezTo>
                  <a:cubicBezTo>
                    <a:pt x="329" y="262"/>
                    <a:pt x="313" y="262"/>
                    <a:pt x="313" y="262"/>
                  </a:cubicBezTo>
                  <a:cubicBezTo>
                    <a:pt x="313" y="262"/>
                    <a:pt x="324" y="333"/>
                    <a:pt x="313" y="344"/>
                  </a:cubicBezTo>
                  <a:cubicBezTo>
                    <a:pt x="301" y="354"/>
                    <a:pt x="251" y="344"/>
                    <a:pt x="251" y="344"/>
                  </a:cubicBezTo>
                  <a:cubicBezTo>
                    <a:pt x="251" y="344"/>
                    <a:pt x="127" y="408"/>
                    <a:pt x="115" y="438"/>
                  </a:cubicBezTo>
                  <a:cubicBezTo>
                    <a:pt x="108" y="454"/>
                    <a:pt x="81" y="496"/>
                    <a:pt x="59" y="529"/>
                  </a:cubicBezTo>
                  <a:cubicBezTo>
                    <a:pt x="56" y="540"/>
                    <a:pt x="53" y="550"/>
                    <a:pt x="50" y="559"/>
                  </a:cubicBezTo>
                  <a:cubicBezTo>
                    <a:pt x="104" y="519"/>
                    <a:pt x="104" y="519"/>
                    <a:pt x="104" y="519"/>
                  </a:cubicBezTo>
                  <a:cubicBezTo>
                    <a:pt x="104" y="519"/>
                    <a:pt x="133" y="529"/>
                    <a:pt x="97" y="560"/>
                  </a:cubicBezTo>
                  <a:cubicBezTo>
                    <a:pt x="62" y="591"/>
                    <a:pt x="21" y="666"/>
                    <a:pt x="21" y="666"/>
                  </a:cubicBezTo>
                  <a:cubicBezTo>
                    <a:pt x="33" y="657"/>
                    <a:pt x="93" y="603"/>
                    <a:pt x="108" y="601"/>
                  </a:cubicBezTo>
                  <a:cubicBezTo>
                    <a:pt x="123" y="600"/>
                    <a:pt x="87" y="631"/>
                    <a:pt x="66" y="650"/>
                  </a:cubicBezTo>
                  <a:cubicBezTo>
                    <a:pt x="44" y="669"/>
                    <a:pt x="0" y="709"/>
                    <a:pt x="0" y="709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09"/>
                    <a:pt x="31" y="687"/>
                    <a:pt x="51" y="679"/>
                  </a:cubicBezTo>
                  <a:cubicBezTo>
                    <a:pt x="70" y="672"/>
                    <a:pt x="77" y="766"/>
                    <a:pt x="77" y="766"/>
                  </a:cubicBezTo>
                  <a:cubicBezTo>
                    <a:pt x="77" y="766"/>
                    <a:pt x="96" y="868"/>
                    <a:pt x="97" y="875"/>
                  </a:cubicBezTo>
                  <a:cubicBezTo>
                    <a:pt x="99" y="883"/>
                    <a:pt x="84" y="971"/>
                    <a:pt x="66" y="977"/>
                  </a:cubicBezTo>
                  <a:cubicBezTo>
                    <a:pt x="47" y="983"/>
                    <a:pt x="6" y="1027"/>
                    <a:pt x="6" y="1027"/>
                  </a:cubicBezTo>
                  <a:cubicBezTo>
                    <a:pt x="21" y="1012"/>
                    <a:pt x="66" y="1017"/>
                    <a:pt x="66" y="1017"/>
                  </a:cubicBezTo>
                  <a:cubicBezTo>
                    <a:pt x="30" y="1045"/>
                    <a:pt x="30" y="1045"/>
                    <a:pt x="30" y="1045"/>
                  </a:cubicBezTo>
                  <a:cubicBezTo>
                    <a:pt x="22" y="1050"/>
                    <a:pt x="13" y="1075"/>
                    <a:pt x="6" y="1104"/>
                  </a:cubicBezTo>
                  <a:cubicBezTo>
                    <a:pt x="12" y="1104"/>
                    <a:pt x="18" y="1105"/>
                    <a:pt x="24" y="1105"/>
                  </a:cubicBezTo>
                  <a:cubicBezTo>
                    <a:pt x="67" y="1106"/>
                    <a:pt x="121" y="1079"/>
                    <a:pt x="121" y="1079"/>
                  </a:cubicBezTo>
                  <a:cubicBezTo>
                    <a:pt x="109" y="1046"/>
                    <a:pt x="109" y="1046"/>
                    <a:pt x="109" y="1046"/>
                  </a:cubicBezTo>
                  <a:cubicBezTo>
                    <a:pt x="109" y="1046"/>
                    <a:pt x="76" y="1036"/>
                    <a:pt x="77" y="1027"/>
                  </a:cubicBezTo>
                  <a:cubicBezTo>
                    <a:pt x="79" y="1018"/>
                    <a:pt x="274" y="581"/>
                    <a:pt x="286" y="536"/>
                  </a:cubicBezTo>
                  <a:cubicBezTo>
                    <a:pt x="298" y="492"/>
                    <a:pt x="350" y="261"/>
                    <a:pt x="357" y="240"/>
                  </a:cubicBezTo>
                  <a:cubicBezTo>
                    <a:pt x="364" y="220"/>
                    <a:pt x="369" y="9"/>
                    <a:pt x="369" y="9"/>
                  </a:cubicBezTo>
                  <a:cubicBezTo>
                    <a:pt x="176" y="0"/>
                    <a:pt x="176" y="0"/>
                    <a:pt x="176" y="0"/>
                  </a:cubicBezTo>
                  <a:lnTo>
                    <a:pt x="143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53088" y="3125787"/>
              <a:ext cx="1328738" cy="4416425"/>
            </a:xfrm>
            <a:custGeom>
              <a:avLst/>
              <a:gdLst>
                <a:gd name="T0" fmla="*/ 299 w 353"/>
                <a:gd name="T1" fmla="*/ 1133 h 1176"/>
                <a:gd name="T2" fmla="*/ 321 w 353"/>
                <a:gd name="T3" fmla="*/ 731 h 1176"/>
                <a:gd name="T4" fmla="*/ 321 w 353"/>
                <a:gd name="T5" fmla="*/ 572 h 1176"/>
                <a:gd name="T6" fmla="*/ 322 w 353"/>
                <a:gd name="T7" fmla="*/ 495 h 1176"/>
                <a:gd name="T8" fmla="*/ 275 w 353"/>
                <a:gd name="T9" fmla="*/ 296 h 1176"/>
                <a:gd name="T10" fmla="*/ 305 w 353"/>
                <a:gd name="T11" fmla="*/ 248 h 1176"/>
                <a:gd name="T12" fmla="*/ 305 w 353"/>
                <a:gd name="T13" fmla="*/ 0 h 1176"/>
                <a:gd name="T14" fmla="*/ 17 w 353"/>
                <a:gd name="T15" fmla="*/ 56 h 1176"/>
                <a:gd name="T16" fmla="*/ 17 w 353"/>
                <a:gd name="T17" fmla="*/ 207 h 1176"/>
                <a:gd name="T18" fmla="*/ 147 w 353"/>
                <a:gd name="T19" fmla="*/ 515 h 1176"/>
                <a:gd name="T20" fmla="*/ 163 w 353"/>
                <a:gd name="T21" fmla="*/ 621 h 1176"/>
                <a:gd name="T22" fmla="*/ 135 w 353"/>
                <a:gd name="T23" fmla="*/ 660 h 1176"/>
                <a:gd name="T24" fmla="*/ 114 w 353"/>
                <a:gd name="T25" fmla="*/ 1005 h 1176"/>
                <a:gd name="T26" fmla="*/ 114 w 353"/>
                <a:gd name="T27" fmla="*/ 1123 h 1176"/>
                <a:gd name="T28" fmla="*/ 299 w 353"/>
                <a:gd name="T29" fmla="*/ 11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3" h="1176">
                  <a:moveTo>
                    <a:pt x="299" y="1133"/>
                  </a:moveTo>
                  <a:cubicBezTo>
                    <a:pt x="302" y="1130"/>
                    <a:pt x="288" y="846"/>
                    <a:pt x="321" y="731"/>
                  </a:cubicBezTo>
                  <a:cubicBezTo>
                    <a:pt x="353" y="616"/>
                    <a:pt x="321" y="572"/>
                    <a:pt x="321" y="572"/>
                  </a:cubicBezTo>
                  <a:cubicBezTo>
                    <a:pt x="321" y="572"/>
                    <a:pt x="331" y="515"/>
                    <a:pt x="322" y="495"/>
                  </a:cubicBezTo>
                  <a:cubicBezTo>
                    <a:pt x="314" y="476"/>
                    <a:pt x="275" y="296"/>
                    <a:pt x="275" y="296"/>
                  </a:cubicBezTo>
                  <a:cubicBezTo>
                    <a:pt x="275" y="296"/>
                    <a:pt x="310" y="261"/>
                    <a:pt x="305" y="248"/>
                  </a:cubicBezTo>
                  <a:cubicBezTo>
                    <a:pt x="300" y="235"/>
                    <a:pt x="305" y="0"/>
                    <a:pt x="305" y="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0" y="158"/>
                    <a:pt x="17" y="207"/>
                  </a:cubicBezTo>
                  <a:cubicBezTo>
                    <a:pt x="35" y="255"/>
                    <a:pt x="110" y="473"/>
                    <a:pt x="147" y="515"/>
                  </a:cubicBezTo>
                  <a:cubicBezTo>
                    <a:pt x="147" y="515"/>
                    <a:pt x="152" y="607"/>
                    <a:pt x="163" y="621"/>
                  </a:cubicBezTo>
                  <a:cubicBezTo>
                    <a:pt x="163" y="621"/>
                    <a:pt x="137" y="647"/>
                    <a:pt x="135" y="660"/>
                  </a:cubicBezTo>
                  <a:cubicBezTo>
                    <a:pt x="134" y="674"/>
                    <a:pt x="111" y="996"/>
                    <a:pt x="114" y="1005"/>
                  </a:cubicBezTo>
                  <a:cubicBezTo>
                    <a:pt x="118" y="1014"/>
                    <a:pt x="104" y="1111"/>
                    <a:pt x="114" y="1123"/>
                  </a:cubicBezTo>
                  <a:cubicBezTo>
                    <a:pt x="114" y="1123"/>
                    <a:pt x="262" y="1176"/>
                    <a:pt x="299" y="11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0563" y="3532187"/>
              <a:ext cx="1068388" cy="3938588"/>
            </a:xfrm>
            <a:custGeom>
              <a:avLst/>
              <a:gdLst>
                <a:gd name="T0" fmla="*/ 272 w 284"/>
                <a:gd name="T1" fmla="*/ 594 h 1049"/>
                <a:gd name="T2" fmla="*/ 243 w 284"/>
                <a:gd name="T3" fmla="*/ 828 h 1049"/>
                <a:gd name="T4" fmla="*/ 265 w 284"/>
                <a:gd name="T5" fmla="*/ 536 h 1049"/>
                <a:gd name="T6" fmla="*/ 162 w 284"/>
                <a:gd name="T7" fmla="*/ 744 h 1049"/>
                <a:gd name="T8" fmla="*/ 260 w 284"/>
                <a:gd name="T9" fmla="*/ 467 h 1049"/>
                <a:gd name="T10" fmla="*/ 272 w 284"/>
                <a:gd name="T11" fmla="*/ 392 h 1049"/>
                <a:gd name="T12" fmla="*/ 204 w 284"/>
                <a:gd name="T13" fmla="*/ 197 h 1049"/>
                <a:gd name="T14" fmla="*/ 231 w 284"/>
                <a:gd name="T15" fmla="*/ 146 h 1049"/>
                <a:gd name="T16" fmla="*/ 171 w 284"/>
                <a:gd name="T17" fmla="*/ 96 h 1049"/>
                <a:gd name="T18" fmla="*/ 60 w 284"/>
                <a:gd name="T19" fmla="*/ 58 h 1049"/>
                <a:gd name="T20" fmla="*/ 162 w 284"/>
                <a:gd name="T21" fmla="*/ 63 h 1049"/>
                <a:gd name="T22" fmla="*/ 272 w 284"/>
                <a:gd name="T23" fmla="*/ 6 h 1049"/>
                <a:gd name="T24" fmla="*/ 272 w 284"/>
                <a:gd name="T25" fmla="*/ 6 h 1049"/>
                <a:gd name="T26" fmla="*/ 124 w 284"/>
                <a:gd name="T27" fmla="*/ 10 h 1049"/>
                <a:gd name="T28" fmla="*/ 7 w 284"/>
                <a:gd name="T29" fmla="*/ 22 h 1049"/>
                <a:gd name="T30" fmla="*/ 101 w 284"/>
                <a:gd name="T31" fmla="*/ 270 h 1049"/>
                <a:gd name="T32" fmla="*/ 181 w 284"/>
                <a:gd name="T33" fmla="*/ 373 h 1049"/>
                <a:gd name="T34" fmla="*/ 106 w 284"/>
                <a:gd name="T35" fmla="*/ 340 h 1049"/>
                <a:gd name="T36" fmla="*/ 101 w 284"/>
                <a:gd name="T37" fmla="*/ 348 h 1049"/>
                <a:gd name="T38" fmla="*/ 162 w 284"/>
                <a:gd name="T39" fmla="*/ 429 h 1049"/>
                <a:gd name="T40" fmla="*/ 162 w 284"/>
                <a:gd name="T41" fmla="*/ 474 h 1049"/>
                <a:gd name="T42" fmla="*/ 134 w 284"/>
                <a:gd name="T43" fmla="*/ 451 h 1049"/>
                <a:gd name="T44" fmla="*/ 150 w 284"/>
                <a:gd name="T45" fmla="*/ 504 h 1049"/>
                <a:gd name="T46" fmla="*/ 235 w 284"/>
                <a:gd name="T47" fmla="*/ 461 h 1049"/>
                <a:gd name="T48" fmla="*/ 196 w 284"/>
                <a:gd name="T49" fmla="*/ 511 h 1049"/>
                <a:gd name="T50" fmla="*/ 129 w 284"/>
                <a:gd name="T51" fmla="*/ 558 h 1049"/>
                <a:gd name="T52" fmla="*/ 119 w 284"/>
                <a:gd name="T53" fmla="*/ 704 h 1049"/>
                <a:gd name="T54" fmla="*/ 106 w 284"/>
                <a:gd name="T55" fmla="*/ 870 h 1049"/>
                <a:gd name="T56" fmla="*/ 108 w 284"/>
                <a:gd name="T57" fmla="*/ 865 h 1049"/>
                <a:gd name="T58" fmla="*/ 148 w 284"/>
                <a:gd name="T59" fmla="*/ 803 h 1049"/>
                <a:gd name="T60" fmla="*/ 134 w 284"/>
                <a:gd name="T61" fmla="*/ 887 h 1049"/>
                <a:gd name="T62" fmla="*/ 85 w 284"/>
                <a:gd name="T63" fmla="*/ 1015 h 1049"/>
                <a:gd name="T64" fmla="*/ 238 w 284"/>
                <a:gd name="T65" fmla="*/ 1040 h 1049"/>
                <a:gd name="T66" fmla="*/ 268 w 284"/>
                <a:gd name="T67" fmla="*/ 896 h 1049"/>
                <a:gd name="T68" fmla="*/ 284 w 284"/>
                <a:gd name="T69" fmla="*/ 648 h 1049"/>
                <a:gd name="T70" fmla="*/ 272 w 284"/>
                <a:gd name="T71" fmla="*/ 594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4" h="1049">
                  <a:moveTo>
                    <a:pt x="272" y="594"/>
                  </a:moveTo>
                  <a:cubicBezTo>
                    <a:pt x="261" y="599"/>
                    <a:pt x="243" y="828"/>
                    <a:pt x="243" y="828"/>
                  </a:cubicBezTo>
                  <a:cubicBezTo>
                    <a:pt x="228" y="770"/>
                    <a:pt x="265" y="536"/>
                    <a:pt x="265" y="536"/>
                  </a:cubicBezTo>
                  <a:cubicBezTo>
                    <a:pt x="229" y="708"/>
                    <a:pt x="162" y="744"/>
                    <a:pt x="162" y="744"/>
                  </a:cubicBezTo>
                  <a:cubicBezTo>
                    <a:pt x="202" y="722"/>
                    <a:pt x="260" y="467"/>
                    <a:pt x="260" y="467"/>
                  </a:cubicBezTo>
                  <a:cubicBezTo>
                    <a:pt x="271" y="464"/>
                    <a:pt x="272" y="392"/>
                    <a:pt x="272" y="392"/>
                  </a:cubicBezTo>
                  <a:cubicBezTo>
                    <a:pt x="272" y="392"/>
                    <a:pt x="212" y="212"/>
                    <a:pt x="204" y="197"/>
                  </a:cubicBezTo>
                  <a:cubicBezTo>
                    <a:pt x="197" y="183"/>
                    <a:pt x="235" y="161"/>
                    <a:pt x="231" y="146"/>
                  </a:cubicBezTo>
                  <a:cubicBezTo>
                    <a:pt x="227" y="131"/>
                    <a:pt x="194" y="97"/>
                    <a:pt x="171" y="96"/>
                  </a:cubicBezTo>
                  <a:cubicBezTo>
                    <a:pt x="151" y="95"/>
                    <a:pt x="83" y="67"/>
                    <a:pt x="60" y="58"/>
                  </a:cubicBezTo>
                  <a:cubicBezTo>
                    <a:pt x="86" y="66"/>
                    <a:pt x="138" y="65"/>
                    <a:pt x="162" y="63"/>
                  </a:cubicBezTo>
                  <a:cubicBezTo>
                    <a:pt x="189" y="62"/>
                    <a:pt x="272" y="6"/>
                    <a:pt x="272" y="6"/>
                  </a:cubicBezTo>
                  <a:cubicBezTo>
                    <a:pt x="272" y="6"/>
                    <a:pt x="272" y="6"/>
                    <a:pt x="272" y="6"/>
                  </a:cubicBezTo>
                  <a:cubicBezTo>
                    <a:pt x="248" y="14"/>
                    <a:pt x="152" y="0"/>
                    <a:pt x="124" y="10"/>
                  </a:cubicBezTo>
                  <a:cubicBezTo>
                    <a:pt x="96" y="20"/>
                    <a:pt x="7" y="22"/>
                    <a:pt x="7" y="22"/>
                  </a:cubicBezTo>
                  <a:cubicBezTo>
                    <a:pt x="0" y="49"/>
                    <a:pt x="87" y="233"/>
                    <a:pt x="101" y="270"/>
                  </a:cubicBezTo>
                  <a:cubicBezTo>
                    <a:pt x="116" y="306"/>
                    <a:pt x="181" y="373"/>
                    <a:pt x="181" y="373"/>
                  </a:cubicBezTo>
                  <a:cubicBezTo>
                    <a:pt x="167" y="364"/>
                    <a:pt x="106" y="340"/>
                    <a:pt x="106" y="340"/>
                  </a:cubicBezTo>
                  <a:cubicBezTo>
                    <a:pt x="106" y="340"/>
                    <a:pt x="93" y="329"/>
                    <a:pt x="101" y="348"/>
                  </a:cubicBezTo>
                  <a:cubicBezTo>
                    <a:pt x="109" y="366"/>
                    <a:pt x="148" y="411"/>
                    <a:pt x="162" y="429"/>
                  </a:cubicBezTo>
                  <a:cubicBezTo>
                    <a:pt x="176" y="446"/>
                    <a:pt x="162" y="474"/>
                    <a:pt x="162" y="474"/>
                  </a:cubicBezTo>
                  <a:cubicBezTo>
                    <a:pt x="161" y="463"/>
                    <a:pt x="134" y="451"/>
                    <a:pt x="134" y="451"/>
                  </a:cubicBezTo>
                  <a:cubicBezTo>
                    <a:pt x="134" y="480"/>
                    <a:pt x="150" y="504"/>
                    <a:pt x="150" y="504"/>
                  </a:cubicBezTo>
                  <a:cubicBezTo>
                    <a:pt x="162" y="520"/>
                    <a:pt x="235" y="461"/>
                    <a:pt x="235" y="461"/>
                  </a:cubicBezTo>
                  <a:cubicBezTo>
                    <a:pt x="228" y="488"/>
                    <a:pt x="196" y="511"/>
                    <a:pt x="196" y="511"/>
                  </a:cubicBezTo>
                  <a:cubicBezTo>
                    <a:pt x="175" y="545"/>
                    <a:pt x="129" y="558"/>
                    <a:pt x="129" y="558"/>
                  </a:cubicBezTo>
                  <a:cubicBezTo>
                    <a:pt x="129" y="558"/>
                    <a:pt x="125" y="657"/>
                    <a:pt x="119" y="704"/>
                  </a:cubicBezTo>
                  <a:cubicBezTo>
                    <a:pt x="113" y="751"/>
                    <a:pt x="101" y="891"/>
                    <a:pt x="106" y="870"/>
                  </a:cubicBezTo>
                  <a:cubicBezTo>
                    <a:pt x="107" y="869"/>
                    <a:pt x="107" y="867"/>
                    <a:pt x="108" y="865"/>
                  </a:cubicBezTo>
                  <a:cubicBezTo>
                    <a:pt x="117" y="843"/>
                    <a:pt x="148" y="803"/>
                    <a:pt x="148" y="803"/>
                  </a:cubicBezTo>
                  <a:cubicBezTo>
                    <a:pt x="97" y="907"/>
                    <a:pt x="134" y="887"/>
                    <a:pt x="134" y="887"/>
                  </a:cubicBezTo>
                  <a:cubicBezTo>
                    <a:pt x="120" y="907"/>
                    <a:pt x="100" y="966"/>
                    <a:pt x="85" y="1015"/>
                  </a:cubicBezTo>
                  <a:cubicBezTo>
                    <a:pt x="99" y="1020"/>
                    <a:pt x="186" y="1049"/>
                    <a:pt x="238" y="1040"/>
                  </a:cubicBezTo>
                  <a:cubicBezTo>
                    <a:pt x="268" y="896"/>
                    <a:pt x="268" y="896"/>
                    <a:pt x="268" y="896"/>
                  </a:cubicBezTo>
                  <a:cubicBezTo>
                    <a:pt x="268" y="815"/>
                    <a:pt x="271" y="715"/>
                    <a:pt x="284" y="648"/>
                  </a:cubicBezTo>
                  <a:cubicBezTo>
                    <a:pt x="281" y="616"/>
                    <a:pt x="277" y="591"/>
                    <a:pt x="272" y="59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7213" y="234950"/>
              <a:ext cx="4060825" cy="3402013"/>
            </a:xfrm>
            <a:custGeom>
              <a:avLst/>
              <a:gdLst>
                <a:gd name="T0" fmla="*/ 332 w 1080"/>
                <a:gd name="T1" fmla="*/ 906 h 906"/>
                <a:gd name="T2" fmla="*/ 635 w 1080"/>
                <a:gd name="T3" fmla="*/ 835 h 906"/>
                <a:gd name="T4" fmla="*/ 670 w 1080"/>
                <a:gd name="T5" fmla="*/ 787 h 906"/>
                <a:gd name="T6" fmla="*/ 706 w 1080"/>
                <a:gd name="T7" fmla="*/ 828 h 906"/>
                <a:gd name="T8" fmla="*/ 835 w 1080"/>
                <a:gd name="T9" fmla="*/ 846 h 906"/>
                <a:gd name="T10" fmla="*/ 791 w 1080"/>
                <a:gd name="T11" fmla="*/ 619 h 906"/>
                <a:gd name="T12" fmla="*/ 756 w 1080"/>
                <a:gd name="T13" fmla="*/ 436 h 906"/>
                <a:gd name="T14" fmla="*/ 784 w 1080"/>
                <a:gd name="T15" fmla="*/ 364 h 906"/>
                <a:gd name="T16" fmla="*/ 899 w 1080"/>
                <a:gd name="T17" fmla="*/ 324 h 906"/>
                <a:gd name="T18" fmla="*/ 1062 w 1080"/>
                <a:gd name="T19" fmla="*/ 209 h 906"/>
                <a:gd name="T20" fmla="*/ 1030 w 1080"/>
                <a:gd name="T21" fmla="*/ 142 h 906"/>
                <a:gd name="T22" fmla="*/ 1002 w 1080"/>
                <a:gd name="T23" fmla="*/ 2 h 906"/>
                <a:gd name="T24" fmla="*/ 862 w 1080"/>
                <a:gd name="T25" fmla="*/ 55 h 906"/>
                <a:gd name="T26" fmla="*/ 903 w 1080"/>
                <a:gd name="T27" fmla="*/ 118 h 906"/>
                <a:gd name="T28" fmla="*/ 912 w 1080"/>
                <a:gd name="T29" fmla="*/ 170 h 906"/>
                <a:gd name="T30" fmla="*/ 817 w 1080"/>
                <a:gd name="T31" fmla="*/ 192 h 906"/>
                <a:gd name="T32" fmla="*/ 798 w 1080"/>
                <a:gd name="T33" fmla="*/ 180 h 906"/>
                <a:gd name="T34" fmla="*/ 762 w 1080"/>
                <a:gd name="T35" fmla="*/ 180 h 906"/>
                <a:gd name="T36" fmla="*/ 691 w 1080"/>
                <a:gd name="T37" fmla="*/ 158 h 906"/>
                <a:gd name="T38" fmla="*/ 609 w 1080"/>
                <a:gd name="T39" fmla="*/ 149 h 906"/>
                <a:gd name="T40" fmla="*/ 670 w 1080"/>
                <a:gd name="T41" fmla="*/ 259 h 906"/>
                <a:gd name="T42" fmla="*/ 629 w 1080"/>
                <a:gd name="T43" fmla="*/ 367 h 906"/>
                <a:gd name="T44" fmla="*/ 518 w 1080"/>
                <a:gd name="T45" fmla="*/ 164 h 906"/>
                <a:gd name="T46" fmla="*/ 421 w 1080"/>
                <a:gd name="T47" fmla="*/ 162 h 906"/>
                <a:gd name="T48" fmla="*/ 297 w 1080"/>
                <a:gd name="T49" fmla="*/ 156 h 906"/>
                <a:gd name="T50" fmla="*/ 262 w 1080"/>
                <a:gd name="T51" fmla="*/ 192 h 906"/>
                <a:gd name="T52" fmla="*/ 179 w 1080"/>
                <a:gd name="T53" fmla="*/ 192 h 906"/>
                <a:gd name="T54" fmla="*/ 172 w 1080"/>
                <a:gd name="T55" fmla="*/ 149 h 906"/>
                <a:gd name="T56" fmla="*/ 174 w 1080"/>
                <a:gd name="T57" fmla="*/ 144 h 906"/>
                <a:gd name="T58" fmla="*/ 234 w 1080"/>
                <a:gd name="T59" fmla="*/ 49 h 906"/>
                <a:gd name="T60" fmla="*/ 131 w 1080"/>
                <a:gd name="T61" fmla="*/ 2 h 906"/>
                <a:gd name="T62" fmla="*/ 119 w 1080"/>
                <a:gd name="T63" fmla="*/ 37 h 906"/>
                <a:gd name="T64" fmla="*/ 61 w 1080"/>
                <a:gd name="T65" fmla="*/ 125 h 906"/>
                <a:gd name="T66" fmla="*/ 27 w 1080"/>
                <a:gd name="T67" fmla="*/ 257 h 906"/>
                <a:gd name="T68" fmla="*/ 287 w 1080"/>
                <a:gd name="T69" fmla="*/ 385 h 906"/>
                <a:gd name="T70" fmla="*/ 378 w 1080"/>
                <a:gd name="T71" fmla="*/ 547 h 906"/>
                <a:gd name="T72" fmla="*/ 380 w 1080"/>
                <a:gd name="T73" fmla="*/ 689 h 906"/>
                <a:gd name="T74" fmla="*/ 332 w 1080"/>
                <a:gd name="T75" fmla="*/ 906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0" h="906">
                  <a:moveTo>
                    <a:pt x="332" y="906"/>
                  </a:moveTo>
                  <a:cubicBezTo>
                    <a:pt x="332" y="906"/>
                    <a:pt x="371" y="869"/>
                    <a:pt x="635" y="835"/>
                  </a:cubicBezTo>
                  <a:cubicBezTo>
                    <a:pt x="635" y="835"/>
                    <a:pt x="666" y="803"/>
                    <a:pt x="670" y="787"/>
                  </a:cubicBezTo>
                  <a:cubicBezTo>
                    <a:pt x="670" y="787"/>
                    <a:pt x="695" y="824"/>
                    <a:pt x="706" y="828"/>
                  </a:cubicBezTo>
                  <a:cubicBezTo>
                    <a:pt x="716" y="832"/>
                    <a:pt x="832" y="828"/>
                    <a:pt x="835" y="846"/>
                  </a:cubicBezTo>
                  <a:cubicBezTo>
                    <a:pt x="835" y="846"/>
                    <a:pt x="796" y="654"/>
                    <a:pt x="791" y="619"/>
                  </a:cubicBezTo>
                  <a:cubicBezTo>
                    <a:pt x="787" y="583"/>
                    <a:pt x="756" y="436"/>
                    <a:pt x="756" y="436"/>
                  </a:cubicBezTo>
                  <a:cubicBezTo>
                    <a:pt x="784" y="364"/>
                    <a:pt x="784" y="364"/>
                    <a:pt x="784" y="364"/>
                  </a:cubicBezTo>
                  <a:cubicBezTo>
                    <a:pt x="784" y="364"/>
                    <a:pt x="887" y="332"/>
                    <a:pt x="899" y="324"/>
                  </a:cubicBezTo>
                  <a:cubicBezTo>
                    <a:pt x="910" y="317"/>
                    <a:pt x="1052" y="246"/>
                    <a:pt x="1062" y="209"/>
                  </a:cubicBezTo>
                  <a:cubicBezTo>
                    <a:pt x="1080" y="200"/>
                    <a:pt x="1031" y="155"/>
                    <a:pt x="1030" y="142"/>
                  </a:cubicBezTo>
                  <a:cubicBezTo>
                    <a:pt x="1028" y="128"/>
                    <a:pt x="1002" y="2"/>
                    <a:pt x="1002" y="2"/>
                  </a:cubicBezTo>
                  <a:cubicBezTo>
                    <a:pt x="1002" y="2"/>
                    <a:pt x="872" y="33"/>
                    <a:pt x="862" y="55"/>
                  </a:cubicBezTo>
                  <a:cubicBezTo>
                    <a:pt x="862" y="55"/>
                    <a:pt x="902" y="109"/>
                    <a:pt x="903" y="118"/>
                  </a:cubicBezTo>
                  <a:cubicBezTo>
                    <a:pt x="904" y="127"/>
                    <a:pt x="912" y="170"/>
                    <a:pt x="912" y="170"/>
                  </a:cubicBezTo>
                  <a:cubicBezTo>
                    <a:pt x="912" y="170"/>
                    <a:pt x="841" y="166"/>
                    <a:pt x="817" y="192"/>
                  </a:cubicBezTo>
                  <a:cubicBezTo>
                    <a:pt x="817" y="192"/>
                    <a:pt x="804" y="173"/>
                    <a:pt x="798" y="180"/>
                  </a:cubicBezTo>
                  <a:cubicBezTo>
                    <a:pt x="793" y="186"/>
                    <a:pt x="770" y="182"/>
                    <a:pt x="762" y="180"/>
                  </a:cubicBezTo>
                  <a:cubicBezTo>
                    <a:pt x="762" y="180"/>
                    <a:pt x="706" y="144"/>
                    <a:pt x="691" y="158"/>
                  </a:cubicBezTo>
                  <a:cubicBezTo>
                    <a:pt x="676" y="171"/>
                    <a:pt x="622" y="136"/>
                    <a:pt x="609" y="149"/>
                  </a:cubicBezTo>
                  <a:cubicBezTo>
                    <a:pt x="609" y="149"/>
                    <a:pt x="653" y="248"/>
                    <a:pt x="670" y="259"/>
                  </a:cubicBezTo>
                  <a:cubicBezTo>
                    <a:pt x="688" y="271"/>
                    <a:pt x="629" y="367"/>
                    <a:pt x="629" y="367"/>
                  </a:cubicBezTo>
                  <a:cubicBezTo>
                    <a:pt x="629" y="367"/>
                    <a:pt x="529" y="204"/>
                    <a:pt x="518" y="164"/>
                  </a:cubicBezTo>
                  <a:cubicBezTo>
                    <a:pt x="518" y="164"/>
                    <a:pt x="448" y="143"/>
                    <a:pt x="421" y="162"/>
                  </a:cubicBezTo>
                  <a:cubicBezTo>
                    <a:pt x="421" y="162"/>
                    <a:pt x="329" y="155"/>
                    <a:pt x="297" y="156"/>
                  </a:cubicBezTo>
                  <a:cubicBezTo>
                    <a:pt x="265" y="158"/>
                    <a:pt x="266" y="193"/>
                    <a:pt x="262" y="192"/>
                  </a:cubicBezTo>
                  <a:cubicBezTo>
                    <a:pt x="258" y="190"/>
                    <a:pt x="225" y="172"/>
                    <a:pt x="179" y="192"/>
                  </a:cubicBezTo>
                  <a:cubicBezTo>
                    <a:pt x="179" y="192"/>
                    <a:pt x="171" y="153"/>
                    <a:pt x="172" y="149"/>
                  </a:cubicBezTo>
                  <a:cubicBezTo>
                    <a:pt x="174" y="144"/>
                    <a:pt x="174" y="144"/>
                    <a:pt x="174" y="144"/>
                  </a:cubicBezTo>
                  <a:cubicBezTo>
                    <a:pt x="174" y="144"/>
                    <a:pt x="222" y="78"/>
                    <a:pt x="234" y="49"/>
                  </a:cubicBezTo>
                  <a:cubicBezTo>
                    <a:pt x="234" y="49"/>
                    <a:pt x="155" y="0"/>
                    <a:pt x="131" y="2"/>
                  </a:cubicBezTo>
                  <a:cubicBezTo>
                    <a:pt x="131" y="2"/>
                    <a:pt x="121" y="25"/>
                    <a:pt x="119" y="37"/>
                  </a:cubicBezTo>
                  <a:cubicBezTo>
                    <a:pt x="118" y="50"/>
                    <a:pt x="65" y="105"/>
                    <a:pt x="61" y="125"/>
                  </a:cubicBezTo>
                  <a:cubicBezTo>
                    <a:pt x="56" y="146"/>
                    <a:pt x="0" y="223"/>
                    <a:pt x="27" y="257"/>
                  </a:cubicBezTo>
                  <a:cubicBezTo>
                    <a:pt x="53" y="290"/>
                    <a:pt x="287" y="385"/>
                    <a:pt x="287" y="385"/>
                  </a:cubicBezTo>
                  <a:cubicBezTo>
                    <a:pt x="287" y="385"/>
                    <a:pt x="368" y="466"/>
                    <a:pt x="378" y="547"/>
                  </a:cubicBezTo>
                  <a:cubicBezTo>
                    <a:pt x="378" y="547"/>
                    <a:pt x="387" y="663"/>
                    <a:pt x="380" y="689"/>
                  </a:cubicBezTo>
                  <a:cubicBezTo>
                    <a:pt x="373" y="716"/>
                    <a:pt x="322" y="881"/>
                    <a:pt x="332" y="9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6875" y="1439862"/>
              <a:ext cx="11113" cy="34925"/>
            </a:xfrm>
            <a:custGeom>
              <a:avLst/>
              <a:gdLst>
                <a:gd name="T0" fmla="*/ 0 w 3"/>
                <a:gd name="T1" fmla="*/ 0 h 9"/>
                <a:gd name="T2" fmla="*/ 2 w 3"/>
                <a:gd name="T3" fmla="*/ 9 h 9"/>
                <a:gd name="T4" fmla="*/ 0 w 3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7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1713" y="606425"/>
              <a:ext cx="3175" cy="38100"/>
            </a:xfrm>
            <a:custGeom>
              <a:avLst/>
              <a:gdLst>
                <a:gd name="T0" fmla="*/ 0 w 1"/>
                <a:gd name="T1" fmla="*/ 0 h 10"/>
                <a:gd name="T2" fmla="*/ 0 w 1"/>
                <a:gd name="T3" fmla="*/ 0 h 10"/>
                <a:gd name="T4" fmla="*/ 0 w 1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0"/>
                    <a:pt x="0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8838" y="242887"/>
              <a:ext cx="3700463" cy="3394075"/>
            </a:xfrm>
            <a:custGeom>
              <a:avLst/>
              <a:gdLst>
                <a:gd name="T0" fmla="*/ 870 w 984"/>
                <a:gd name="T1" fmla="*/ 14 h 904"/>
                <a:gd name="T2" fmla="*/ 837 w 984"/>
                <a:gd name="T3" fmla="*/ 47 h 904"/>
                <a:gd name="T4" fmla="*/ 832 w 984"/>
                <a:gd name="T5" fmla="*/ 72 h 904"/>
                <a:gd name="T6" fmla="*/ 837 w 984"/>
                <a:gd name="T7" fmla="*/ 116 h 904"/>
                <a:gd name="T8" fmla="*/ 955 w 984"/>
                <a:gd name="T9" fmla="*/ 198 h 904"/>
                <a:gd name="T10" fmla="*/ 957 w 984"/>
                <a:gd name="T11" fmla="*/ 218 h 904"/>
                <a:gd name="T12" fmla="*/ 737 w 984"/>
                <a:gd name="T13" fmla="*/ 190 h 904"/>
                <a:gd name="T14" fmla="*/ 682 w 984"/>
                <a:gd name="T15" fmla="*/ 178 h 904"/>
                <a:gd name="T16" fmla="*/ 529 w 984"/>
                <a:gd name="T17" fmla="*/ 147 h 904"/>
                <a:gd name="T18" fmla="*/ 605 w 984"/>
                <a:gd name="T19" fmla="*/ 178 h 904"/>
                <a:gd name="T20" fmla="*/ 549 w 984"/>
                <a:gd name="T21" fmla="*/ 365 h 904"/>
                <a:gd name="T22" fmla="*/ 363 w 984"/>
                <a:gd name="T23" fmla="*/ 153 h 904"/>
                <a:gd name="T24" fmla="*/ 444 w 984"/>
                <a:gd name="T25" fmla="*/ 306 h 904"/>
                <a:gd name="T26" fmla="*/ 192 w 984"/>
                <a:gd name="T27" fmla="*/ 168 h 904"/>
                <a:gd name="T28" fmla="*/ 182 w 984"/>
                <a:gd name="T29" fmla="*/ 190 h 904"/>
                <a:gd name="T30" fmla="*/ 92 w 984"/>
                <a:gd name="T31" fmla="*/ 147 h 904"/>
                <a:gd name="T32" fmla="*/ 154 w 984"/>
                <a:gd name="T33" fmla="*/ 47 h 904"/>
                <a:gd name="T34" fmla="*/ 38 w 984"/>
                <a:gd name="T35" fmla="*/ 91 h 904"/>
                <a:gd name="T36" fmla="*/ 109 w 984"/>
                <a:gd name="T37" fmla="*/ 78 h 904"/>
                <a:gd name="T38" fmla="*/ 5 w 984"/>
                <a:gd name="T39" fmla="*/ 218 h 904"/>
                <a:gd name="T40" fmla="*/ 5 w 984"/>
                <a:gd name="T41" fmla="*/ 234 h 904"/>
                <a:gd name="T42" fmla="*/ 63 w 984"/>
                <a:gd name="T43" fmla="*/ 277 h 904"/>
                <a:gd name="T44" fmla="*/ 173 w 984"/>
                <a:gd name="T45" fmla="*/ 270 h 904"/>
                <a:gd name="T46" fmla="*/ 203 w 984"/>
                <a:gd name="T47" fmla="*/ 259 h 904"/>
                <a:gd name="T48" fmla="*/ 243 w 984"/>
                <a:gd name="T49" fmla="*/ 201 h 904"/>
                <a:gd name="T50" fmla="*/ 231 w 984"/>
                <a:gd name="T51" fmla="*/ 178 h 904"/>
                <a:gd name="T52" fmla="*/ 461 w 984"/>
                <a:gd name="T53" fmla="*/ 358 h 904"/>
                <a:gd name="T54" fmla="*/ 455 w 984"/>
                <a:gd name="T55" fmla="*/ 503 h 904"/>
                <a:gd name="T56" fmla="*/ 316 w 984"/>
                <a:gd name="T57" fmla="*/ 531 h 904"/>
                <a:gd name="T58" fmla="*/ 461 w 984"/>
                <a:gd name="T59" fmla="*/ 592 h 904"/>
                <a:gd name="T60" fmla="*/ 268 w 984"/>
                <a:gd name="T61" fmla="*/ 801 h 904"/>
                <a:gd name="T62" fmla="*/ 555 w 984"/>
                <a:gd name="T63" fmla="*/ 833 h 904"/>
                <a:gd name="T64" fmla="*/ 626 w 984"/>
                <a:gd name="T65" fmla="*/ 826 h 904"/>
                <a:gd name="T66" fmla="*/ 711 w 984"/>
                <a:gd name="T67" fmla="*/ 617 h 904"/>
                <a:gd name="T68" fmla="*/ 655 w 984"/>
                <a:gd name="T69" fmla="*/ 584 h 904"/>
                <a:gd name="T70" fmla="*/ 670 w 984"/>
                <a:gd name="T71" fmla="*/ 571 h 904"/>
                <a:gd name="T72" fmla="*/ 676 w 984"/>
                <a:gd name="T73" fmla="*/ 434 h 904"/>
                <a:gd name="T74" fmla="*/ 710 w 984"/>
                <a:gd name="T75" fmla="*/ 360 h 904"/>
                <a:gd name="T76" fmla="*/ 714 w 984"/>
                <a:gd name="T77" fmla="*/ 201 h 904"/>
                <a:gd name="T78" fmla="*/ 755 w 984"/>
                <a:gd name="T79" fmla="*/ 305 h 904"/>
                <a:gd name="T80" fmla="*/ 844 w 984"/>
                <a:gd name="T81" fmla="*/ 200 h 904"/>
                <a:gd name="T82" fmla="*/ 854 w 984"/>
                <a:gd name="T83" fmla="*/ 303 h 904"/>
                <a:gd name="T84" fmla="*/ 984 w 984"/>
                <a:gd name="T85" fmla="*/ 201 h 904"/>
                <a:gd name="T86" fmla="*/ 922 w 984"/>
                <a:gd name="T87" fmla="*/ 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4" h="904">
                  <a:moveTo>
                    <a:pt x="922" y="0"/>
                  </a:moveTo>
                  <a:cubicBezTo>
                    <a:pt x="922" y="0"/>
                    <a:pt x="898" y="5"/>
                    <a:pt x="870" y="14"/>
                  </a:cubicBezTo>
                  <a:cubicBezTo>
                    <a:pt x="892" y="29"/>
                    <a:pt x="926" y="66"/>
                    <a:pt x="926" y="66"/>
                  </a:cubicBezTo>
                  <a:cubicBezTo>
                    <a:pt x="926" y="66"/>
                    <a:pt x="832" y="29"/>
                    <a:pt x="837" y="47"/>
                  </a:cubicBezTo>
                  <a:cubicBezTo>
                    <a:pt x="920" y="107"/>
                    <a:pt x="920" y="107"/>
                    <a:pt x="920" y="107"/>
                  </a:cubicBezTo>
                  <a:cubicBezTo>
                    <a:pt x="905" y="96"/>
                    <a:pt x="858" y="65"/>
                    <a:pt x="832" y="72"/>
                  </a:cubicBezTo>
                  <a:cubicBezTo>
                    <a:pt x="832" y="72"/>
                    <a:pt x="887" y="119"/>
                    <a:pt x="917" y="123"/>
                  </a:cubicBezTo>
                  <a:cubicBezTo>
                    <a:pt x="917" y="123"/>
                    <a:pt x="829" y="109"/>
                    <a:pt x="837" y="116"/>
                  </a:cubicBezTo>
                  <a:cubicBezTo>
                    <a:pt x="864" y="168"/>
                    <a:pt x="864" y="168"/>
                    <a:pt x="864" y="168"/>
                  </a:cubicBezTo>
                  <a:cubicBezTo>
                    <a:pt x="864" y="168"/>
                    <a:pt x="930" y="192"/>
                    <a:pt x="955" y="198"/>
                  </a:cubicBezTo>
                  <a:cubicBezTo>
                    <a:pt x="863" y="182"/>
                    <a:pt x="863" y="182"/>
                    <a:pt x="863" y="182"/>
                  </a:cubicBezTo>
                  <a:cubicBezTo>
                    <a:pt x="957" y="218"/>
                    <a:pt x="957" y="218"/>
                    <a:pt x="957" y="218"/>
                  </a:cubicBezTo>
                  <a:cubicBezTo>
                    <a:pt x="957" y="218"/>
                    <a:pt x="870" y="207"/>
                    <a:pt x="827" y="168"/>
                  </a:cubicBezTo>
                  <a:cubicBezTo>
                    <a:pt x="810" y="167"/>
                    <a:pt x="757" y="168"/>
                    <a:pt x="737" y="190"/>
                  </a:cubicBezTo>
                  <a:cubicBezTo>
                    <a:pt x="737" y="190"/>
                    <a:pt x="724" y="171"/>
                    <a:pt x="718" y="178"/>
                  </a:cubicBezTo>
                  <a:cubicBezTo>
                    <a:pt x="713" y="184"/>
                    <a:pt x="690" y="180"/>
                    <a:pt x="682" y="178"/>
                  </a:cubicBezTo>
                  <a:cubicBezTo>
                    <a:pt x="682" y="178"/>
                    <a:pt x="626" y="142"/>
                    <a:pt x="611" y="156"/>
                  </a:cubicBezTo>
                  <a:cubicBezTo>
                    <a:pt x="596" y="169"/>
                    <a:pt x="542" y="134"/>
                    <a:pt x="529" y="147"/>
                  </a:cubicBezTo>
                  <a:cubicBezTo>
                    <a:pt x="529" y="147"/>
                    <a:pt x="529" y="148"/>
                    <a:pt x="530" y="150"/>
                  </a:cubicBezTo>
                  <a:cubicBezTo>
                    <a:pt x="553" y="155"/>
                    <a:pt x="591" y="165"/>
                    <a:pt x="605" y="178"/>
                  </a:cubicBezTo>
                  <a:cubicBezTo>
                    <a:pt x="623" y="193"/>
                    <a:pt x="636" y="248"/>
                    <a:pt x="588" y="290"/>
                  </a:cubicBezTo>
                  <a:cubicBezTo>
                    <a:pt x="576" y="322"/>
                    <a:pt x="549" y="365"/>
                    <a:pt x="549" y="365"/>
                  </a:cubicBezTo>
                  <a:cubicBezTo>
                    <a:pt x="549" y="365"/>
                    <a:pt x="449" y="202"/>
                    <a:pt x="438" y="162"/>
                  </a:cubicBezTo>
                  <a:cubicBezTo>
                    <a:pt x="438" y="162"/>
                    <a:pt x="395" y="149"/>
                    <a:pt x="363" y="153"/>
                  </a:cubicBezTo>
                  <a:cubicBezTo>
                    <a:pt x="400" y="219"/>
                    <a:pt x="479" y="348"/>
                    <a:pt x="540" y="350"/>
                  </a:cubicBezTo>
                  <a:cubicBezTo>
                    <a:pt x="540" y="350"/>
                    <a:pt x="502" y="359"/>
                    <a:pt x="444" y="306"/>
                  </a:cubicBezTo>
                  <a:cubicBezTo>
                    <a:pt x="387" y="253"/>
                    <a:pt x="316" y="255"/>
                    <a:pt x="316" y="255"/>
                  </a:cubicBezTo>
                  <a:cubicBezTo>
                    <a:pt x="316" y="255"/>
                    <a:pt x="266" y="133"/>
                    <a:pt x="192" y="168"/>
                  </a:cubicBezTo>
                  <a:cubicBezTo>
                    <a:pt x="192" y="168"/>
                    <a:pt x="192" y="168"/>
                    <a:pt x="192" y="168"/>
                  </a:cubicBezTo>
                  <a:cubicBezTo>
                    <a:pt x="185" y="178"/>
                    <a:pt x="184" y="190"/>
                    <a:pt x="182" y="190"/>
                  </a:cubicBezTo>
                  <a:cubicBezTo>
                    <a:pt x="178" y="188"/>
                    <a:pt x="145" y="170"/>
                    <a:pt x="99" y="190"/>
                  </a:cubicBezTo>
                  <a:cubicBezTo>
                    <a:pt x="99" y="190"/>
                    <a:pt x="91" y="151"/>
                    <a:pt x="92" y="147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142" y="76"/>
                    <a:pt x="154" y="47"/>
                  </a:cubicBezTo>
                  <a:cubicBezTo>
                    <a:pt x="154" y="47"/>
                    <a:pt x="131" y="33"/>
                    <a:pt x="106" y="20"/>
                  </a:cubicBezTo>
                  <a:cubicBezTo>
                    <a:pt x="78" y="42"/>
                    <a:pt x="37" y="78"/>
                    <a:pt x="38" y="91"/>
                  </a:cubicBezTo>
                  <a:cubicBezTo>
                    <a:pt x="38" y="93"/>
                    <a:pt x="38" y="95"/>
                    <a:pt x="38" y="97"/>
                  </a:cubicBezTo>
                  <a:cubicBezTo>
                    <a:pt x="109" y="78"/>
                    <a:pt x="109" y="78"/>
                    <a:pt x="109" y="78"/>
                  </a:cubicBezTo>
                  <a:cubicBezTo>
                    <a:pt x="109" y="78"/>
                    <a:pt x="28" y="113"/>
                    <a:pt x="14" y="135"/>
                  </a:cubicBezTo>
                  <a:cubicBezTo>
                    <a:pt x="1" y="157"/>
                    <a:pt x="5" y="218"/>
                    <a:pt x="5" y="218"/>
                  </a:cubicBezTo>
                  <a:cubicBezTo>
                    <a:pt x="51" y="207"/>
                    <a:pt x="51" y="207"/>
                    <a:pt x="51" y="207"/>
                  </a:cubicBezTo>
                  <a:cubicBezTo>
                    <a:pt x="31" y="213"/>
                    <a:pt x="0" y="223"/>
                    <a:pt x="5" y="234"/>
                  </a:cubicBezTo>
                  <a:cubicBezTo>
                    <a:pt x="11" y="250"/>
                    <a:pt x="37" y="234"/>
                    <a:pt x="37" y="234"/>
                  </a:cubicBezTo>
                  <a:cubicBezTo>
                    <a:pt x="37" y="234"/>
                    <a:pt x="44" y="266"/>
                    <a:pt x="63" y="277"/>
                  </a:cubicBezTo>
                  <a:cubicBezTo>
                    <a:pt x="82" y="287"/>
                    <a:pt x="191" y="328"/>
                    <a:pt x="191" y="328"/>
                  </a:cubicBezTo>
                  <a:cubicBezTo>
                    <a:pt x="191" y="328"/>
                    <a:pt x="184" y="286"/>
                    <a:pt x="173" y="270"/>
                  </a:cubicBezTo>
                  <a:cubicBezTo>
                    <a:pt x="185" y="281"/>
                    <a:pt x="208" y="304"/>
                    <a:pt x="215" y="319"/>
                  </a:cubicBezTo>
                  <a:cubicBezTo>
                    <a:pt x="203" y="259"/>
                    <a:pt x="203" y="259"/>
                    <a:pt x="203" y="259"/>
                  </a:cubicBezTo>
                  <a:cubicBezTo>
                    <a:pt x="203" y="259"/>
                    <a:pt x="228" y="282"/>
                    <a:pt x="232" y="309"/>
                  </a:cubicBezTo>
                  <a:cubicBezTo>
                    <a:pt x="237" y="335"/>
                    <a:pt x="263" y="216"/>
                    <a:pt x="243" y="201"/>
                  </a:cubicBezTo>
                  <a:cubicBezTo>
                    <a:pt x="222" y="187"/>
                    <a:pt x="197" y="190"/>
                    <a:pt x="197" y="190"/>
                  </a:cubicBezTo>
                  <a:cubicBezTo>
                    <a:pt x="197" y="190"/>
                    <a:pt x="213" y="170"/>
                    <a:pt x="231" y="178"/>
                  </a:cubicBezTo>
                  <a:cubicBezTo>
                    <a:pt x="249" y="185"/>
                    <a:pt x="270" y="247"/>
                    <a:pt x="272" y="268"/>
                  </a:cubicBezTo>
                  <a:cubicBezTo>
                    <a:pt x="273" y="288"/>
                    <a:pt x="461" y="358"/>
                    <a:pt x="461" y="358"/>
                  </a:cubicBezTo>
                  <a:cubicBezTo>
                    <a:pt x="461" y="358"/>
                    <a:pt x="280" y="299"/>
                    <a:pt x="272" y="325"/>
                  </a:cubicBezTo>
                  <a:cubicBezTo>
                    <a:pt x="272" y="325"/>
                    <a:pt x="486" y="362"/>
                    <a:pt x="455" y="503"/>
                  </a:cubicBezTo>
                  <a:cubicBezTo>
                    <a:pt x="455" y="503"/>
                    <a:pt x="460" y="365"/>
                    <a:pt x="265" y="375"/>
                  </a:cubicBezTo>
                  <a:cubicBezTo>
                    <a:pt x="265" y="375"/>
                    <a:pt x="323" y="421"/>
                    <a:pt x="316" y="531"/>
                  </a:cubicBezTo>
                  <a:cubicBezTo>
                    <a:pt x="309" y="642"/>
                    <a:pt x="316" y="621"/>
                    <a:pt x="316" y="621"/>
                  </a:cubicBezTo>
                  <a:cubicBezTo>
                    <a:pt x="461" y="592"/>
                    <a:pt x="461" y="592"/>
                    <a:pt x="461" y="592"/>
                  </a:cubicBezTo>
                  <a:cubicBezTo>
                    <a:pt x="316" y="633"/>
                    <a:pt x="316" y="633"/>
                    <a:pt x="316" y="633"/>
                  </a:cubicBezTo>
                  <a:cubicBezTo>
                    <a:pt x="316" y="633"/>
                    <a:pt x="306" y="724"/>
                    <a:pt x="268" y="801"/>
                  </a:cubicBezTo>
                  <a:cubicBezTo>
                    <a:pt x="257" y="847"/>
                    <a:pt x="247" y="892"/>
                    <a:pt x="252" y="904"/>
                  </a:cubicBezTo>
                  <a:cubicBezTo>
                    <a:pt x="252" y="904"/>
                    <a:pt x="291" y="867"/>
                    <a:pt x="555" y="833"/>
                  </a:cubicBezTo>
                  <a:cubicBezTo>
                    <a:pt x="555" y="833"/>
                    <a:pt x="586" y="801"/>
                    <a:pt x="590" y="785"/>
                  </a:cubicBezTo>
                  <a:cubicBezTo>
                    <a:pt x="590" y="785"/>
                    <a:pt x="615" y="822"/>
                    <a:pt x="626" y="826"/>
                  </a:cubicBezTo>
                  <a:cubicBezTo>
                    <a:pt x="636" y="830"/>
                    <a:pt x="752" y="826"/>
                    <a:pt x="755" y="844"/>
                  </a:cubicBezTo>
                  <a:cubicBezTo>
                    <a:pt x="755" y="844"/>
                    <a:pt x="716" y="652"/>
                    <a:pt x="711" y="617"/>
                  </a:cubicBezTo>
                  <a:cubicBezTo>
                    <a:pt x="710" y="612"/>
                    <a:pt x="709" y="605"/>
                    <a:pt x="708" y="597"/>
                  </a:cubicBezTo>
                  <a:cubicBezTo>
                    <a:pt x="683" y="595"/>
                    <a:pt x="659" y="592"/>
                    <a:pt x="655" y="584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5" y="528"/>
                    <a:pt x="656" y="562"/>
                    <a:pt x="670" y="571"/>
                  </a:cubicBezTo>
                  <a:cubicBezTo>
                    <a:pt x="676" y="575"/>
                    <a:pt x="690" y="577"/>
                    <a:pt x="704" y="577"/>
                  </a:cubicBezTo>
                  <a:cubicBezTo>
                    <a:pt x="694" y="521"/>
                    <a:pt x="676" y="434"/>
                    <a:pt x="676" y="434"/>
                  </a:cubicBezTo>
                  <a:cubicBezTo>
                    <a:pt x="704" y="362"/>
                    <a:pt x="704" y="362"/>
                    <a:pt x="704" y="362"/>
                  </a:cubicBezTo>
                  <a:cubicBezTo>
                    <a:pt x="704" y="362"/>
                    <a:pt x="706" y="361"/>
                    <a:pt x="710" y="360"/>
                  </a:cubicBezTo>
                  <a:cubicBezTo>
                    <a:pt x="711" y="342"/>
                    <a:pt x="715" y="319"/>
                    <a:pt x="725" y="291"/>
                  </a:cubicBezTo>
                  <a:cubicBezTo>
                    <a:pt x="725" y="291"/>
                    <a:pt x="705" y="212"/>
                    <a:pt x="714" y="201"/>
                  </a:cubicBezTo>
                  <a:cubicBezTo>
                    <a:pt x="714" y="201"/>
                    <a:pt x="720" y="255"/>
                    <a:pt x="737" y="263"/>
                  </a:cubicBezTo>
                  <a:cubicBezTo>
                    <a:pt x="755" y="305"/>
                    <a:pt x="755" y="305"/>
                    <a:pt x="755" y="305"/>
                  </a:cubicBezTo>
                  <a:cubicBezTo>
                    <a:pt x="817" y="291"/>
                    <a:pt x="817" y="291"/>
                    <a:pt x="817" y="291"/>
                  </a:cubicBezTo>
                  <a:cubicBezTo>
                    <a:pt x="817" y="291"/>
                    <a:pt x="852" y="216"/>
                    <a:pt x="844" y="200"/>
                  </a:cubicBezTo>
                  <a:cubicBezTo>
                    <a:pt x="835" y="184"/>
                    <a:pt x="852" y="203"/>
                    <a:pt x="852" y="203"/>
                  </a:cubicBezTo>
                  <a:cubicBezTo>
                    <a:pt x="852" y="203"/>
                    <a:pt x="856" y="257"/>
                    <a:pt x="854" y="303"/>
                  </a:cubicBezTo>
                  <a:cubicBezTo>
                    <a:pt x="901" y="277"/>
                    <a:pt x="975" y="234"/>
                    <a:pt x="982" y="207"/>
                  </a:cubicBezTo>
                  <a:cubicBezTo>
                    <a:pt x="983" y="205"/>
                    <a:pt x="983" y="203"/>
                    <a:pt x="984" y="201"/>
                  </a:cubicBezTo>
                  <a:cubicBezTo>
                    <a:pt x="974" y="187"/>
                    <a:pt x="951" y="150"/>
                    <a:pt x="950" y="140"/>
                  </a:cubicBezTo>
                  <a:cubicBezTo>
                    <a:pt x="948" y="126"/>
                    <a:pt x="922" y="0"/>
                    <a:pt x="922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8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129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0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13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132" name="TextBox 13"/>
          <p:cNvSpPr txBox="1"/>
          <p:nvPr/>
        </p:nvSpPr>
        <p:spPr>
          <a:xfrm>
            <a:off x="1743219" y="5204630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" name="TextBox 13"/>
          <p:cNvSpPr txBox="1"/>
          <p:nvPr/>
        </p:nvSpPr>
        <p:spPr>
          <a:xfrm>
            <a:off x="4128583" y="4648778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4" name="TextBox 13"/>
          <p:cNvSpPr txBox="1"/>
          <p:nvPr/>
        </p:nvSpPr>
        <p:spPr>
          <a:xfrm>
            <a:off x="6486095" y="4055573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5" name="TextBox 13"/>
          <p:cNvSpPr txBox="1"/>
          <p:nvPr/>
        </p:nvSpPr>
        <p:spPr>
          <a:xfrm>
            <a:off x="8747300" y="3471865"/>
            <a:ext cx="176100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9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287554" y="1990363"/>
            <a:ext cx="10140156" cy="4468007"/>
          </a:xfrm>
          <a:custGeom>
            <a:avLst/>
            <a:gdLst/>
            <a:ahLst/>
            <a:cxnLst>
              <a:cxn ang="0">
                <a:pos x="1548" y="674"/>
              </a:cxn>
              <a:cxn ang="0">
                <a:pos x="1577" y="645"/>
              </a:cxn>
              <a:cxn ang="0">
                <a:pos x="1735" y="724"/>
              </a:cxn>
              <a:cxn ang="0">
                <a:pos x="1437" y="784"/>
              </a:cxn>
              <a:cxn ang="0">
                <a:pos x="1474" y="748"/>
              </a:cxn>
              <a:cxn ang="0">
                <a:pos x="1328" y="742"/>
              </a:cxn>
              <a:cxn ang="0">
                <a:pos x="930" y="692"/>
              </a:cxn>
              <a:cxn ang="0">
                <a:pos x="571" y="498"/>
              </a:cxn>
              <a:cxn ang="0">
                <a:pos x="702" y="361"/>
              </a:cxn>
              <a:cxn ang="0">
                <a:pos x="948" y="236"/>
              </a:cxn>
              <a:cxn ang="0">
                <a:pos x="0" y="0"/>
              </a:cxn>
              <a:cxn ang="0">
                <a:pos x="993" y="243"/>
              </a:cxn>
              <a:cxn ang="0">
                <a:pos x="777" y="359"/>
              </a:cxn>
              <a:cxn ang="0">
                <a:pos x="678" y="520"/>
              </a:cxn>
              <a:cxn ang="0">
                <a:pos x="1328" y="670"/>
              </a:cxn>
              <a:cxn ang="0">
                <a:pos x="1548" y="674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5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4281783" y="4018393"/>
            <a:ext cx="1481456" cy="2351252"/>
            <a:chOff x="1257300" y="1962150"/>
            <a:chExt cx="1257300" cy="1995489"/>
          </a:xfrm>
          <a:solidFill>
            <a:srgbClr val="7E61E9"/>
          </a:solidFill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3147561" y="3004233"/>
            <a:ext cx="1154985" cy="1833103"/>
            <a:chOff x="1257300" y="1962150"/>
            <a:chExt cx="1257300" cy="1995489"/>
          </a:xfrm>
          <a:solidFill>
            <a:srgbClr val="4A94A8"/>
          </a:solidFill>
        </p:grpSpPr>
        <p:sp>
          <p:nvSpPr>
            <p:cNvPr id="50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5444589" y="1382739"/>
            <a:ext cx="1110698" cy="1762814"/>
            <a:chOff x="1257300" y="1962150"/>
            <a:chExt cx="1257300" cy="1995489"/>
          </a:xfrm>
          <a:solidFill>
            <a:srgbClr val="7E61E9"/>
          </a:solidFill>
        </p:grpSpPr>
        <p:sp>
          <p:nvSpPr>
            <p:cNvPr id="54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977394" y="799748"/>
            <a:ext cx="995388" cy="1579804"/>
            <a:chOff x="1257300" y="1962150"/>
            <a:chExt cx="1257300" cy="1995489"/>
          </a:xfrm>
          <a:solidFill>
            <a:srgbClr val="4A94A8"/>
          </a:solidFill>
        </p:grpSpPr>
        <p:sp>
          <p:nvSpPr>
            <p:cNvPr id="58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8145243" y="4322598"/>
            <a:ext cx="1481456" cy="2351252"/>
            <a:chOff x="1257300" y="1962150"/>
            <a:chExt cx="1257300" cy="1995489"/>
          </a:xfrm>
          <a:solidFill>
            <a:srgbClr val="4A94A8"/>
          </a:solidFill>
        </p:grpSpPr>
        <p:sp>
          <p:nvSpPr>
            <p:cNvPr id="62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318704" y="957459"/>
            <a:ext cx="383926" cy="309618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65815" y="1539325"/>
            <a:ext cx="418434" cy="412372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>
              <a:ln>
                <a:noFill/>
              </a:ln>
              <a:solidFill>
                <a:srgbClr val="9BB955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10448" y="3186680"/>
            <a:ext cx="497445" cy="374659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881725" y="4303174"/>
            <a:ext cx="409101" cy="412372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69831" y="4606944"/>
            <a:ext cx="375918" cy="3759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2133549" y="917981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6808225" y="1523368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1590562" y="3145553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5911642" y="4335149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9792111" y="4581215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总结</a:t>
            </a:r>
          </a:p>
        </p:txBody>
      </p:sp>
      <p:sp>
        <p:nvSpPr>
          <p:cNvPr id="43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8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42" name="TextBox 13"/>
          <p:cNvSpPr txBox="1"/>
          <p:nvPr/>
        </p:nvSpPr>
        <p:spPr>
          <a:xfrm>
            <a:off x="2107812" y="1219169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83" name="TextBox 13"/>
          <p:cNvSpPr txBox="1"/>
          <p:nvPr/>
        </p:nvSpPr>
        <p:spPr>
          <a:xfrm>
            <a:off x="824822" y="3417121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84" name="TextBox 13"/>
          <p:cNvSpPr txBox="1"/>
          <p:nvPr/>
        </p:nvSpPr>
        <p:spPr>
          <a:xfrm>
            <a:off x="6796131" y="1850391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85" name="TextBox 13"/>
          <p:cNvSpPr txBox="1"/>
          <p:nvPr/>
        </p:nvSpPr>
        <p:spPr>
          <a:xfrm>
            <a:off x="5878957" y="4670376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86" name="TextBox 13"/>
          <p:cNvSpPr txBox="1"/>
          <p:nvPr/>
        </p:nvSpPr>
        <p:spPr>
          <a:xfrm>
            <a:off x="9758612" y="4894805"/>
            <a:ext cx="2079497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8791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41181" y="3643929"/>
            <a:ext cx="913494" cy="3803563"/>
          </a:xfrm>
          <a:prstGeom prst="rect">
            <a:avLst/>
          </a:prstGeom>
          <a:solidFill>
            <a:srgbClr val="4A94A8"/>
          </a:solidFill>
          <a:ln>
            <a:noFill/>
          </a:ln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zh-CN" altLang="zh-CN" sz="1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285193" y="3116792"/>
            <a:ext cx="456141" cy="1062567"/>
          </a:xfrm>
          <a:custGeom>
            <a:avLst/>
            <a:gdLst>
              <a:gd name="T0" fmla="*/ 401 w 401"/>
              <a:gd name="T1" fmla="*/ 464 h 935"/>
              <a:gd name="T2" fmla="*/ 0 w 401"/>
              <a:gd name="T3" fmla="*/ 0 h 935"/>
              <a:gd name="T4" fmla="*/ 0 w 401"/>
              <a:gd name="T5" fmla="*/ 471 h 935"/>
              <a:gd name="T6" fmla="*/ 401 w 401"/>
              <a:gd name="T7" fmla="*/ 935 h 935"/>
              <a:gd name="T8" fmla="*/ 401 w 401"/>
              <a:gd name="T9" fmla="*/ 464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935">
                <a:moveTo>
                  <a:pt x="401" y="464"/>
                </a:moveTo>
                <a:lnTo>
                  <a:pt x="0" y="0"/>
                </a:lnTo>
                <a:lnTo>
                  <a:pt x="0" y="471"/>
                </a:lnTo>
                <a:lnTo>
                  <a:pt x="401" y="935"/>
                </a:lnTo>
                <a:lnTo>
                  <a:pt x="401" y="464"/>
                </a:lnTo>
                <a:close/>
              </a:path>
            </a:pathLst>
          </a:custGeom>
          <a:solidFill>
            <a:srgbClr val="6AACBE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285193" y="3116792"/>
            <a:ext cx="1369483" cy="527050"/>
          </a:xfrm>
          <a:custGeom>
            <a:avLst/>
            <a:gdLst>
              <a:gd name="T0" fmla="*/ 803 w 1205"/>
              <a:gd name="T1" fmla="*/ 0 h 464"/>
              <a:gd name="T2" fmla="*/ 0 w 1205"/>
              <a:gd name="T3" fmla="*/ 0 h 464"/>
              <a:gd name="T4" fmla="*/ 401 w 1205"/>
              <a:gd name="T5" fmla="*/ 464 h 464"/>
              <a:gd name="T6" fmla="*/ 1205 w 1205"/>
              <a:gd name="T7" fmla="*/ 464 h 464"/>
              <a:gd name="T8" fmla="*/ 803 w 1205"/>
              <a:gd name="T9" fmla="*/ 0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5" h="464">
                <a:moveTo>
                  <a:pt x="803" y="0"/>
                </a:moveTo>
                <a:lnTo>
                  <a:pt x="0" y="0"/>
                </a:lnTo>
                <a:lnTo>
                  <a:pt x="401" y="464"/>
                </a:lnTo>
                <a:lnTo>
                  <a:pt x="1205" y="464"/>
                </a:lnTo>
                <a:lnTo>
                  <a:pt x="803" y="0"/>
                </a:lnTo>
                <a:close/>
              </a:path>
            </a:pathLst>
          </a:custGeom>
          <a:solidFill>
            <a:srgbClr val="4A94A8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29051" y="4179359"/>
            <a:ext cx="912283" cy="3268133"/>
          </a:xfrm>
          <a:prstGeom prst="rect">
            <a:avLst/>
          </a:prstGeom>
          <a:solidFill>
            <a:srgbClr val="7E61E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3372910" y="3652309"/>
            <a:ext cx="456141" cy="1061508"/>
          </a:xfrm>
          <a:custGeom>
            <a:avLst/>
            <a:gdLst>
              <a:gd name="T0" fmla="*/ 401 w 401"/>
              <a:gd name="T1" fmla="*/ 464 h 935"/>
              <a:gd name="T2" fmla="*/ 0 w 401"/>
              <a:gd name="T3" fmla="*/ 0 h 935"/>
              <a:gd name="T4" fmla="*/ 0 w 401"/>
              <a:gd name="T5" fmla="*/ 472 h 935"/>
              <a:gd name="T6" fmla="*/ 401 w 401"/>
              <a:gd name="T7" fmla="*/ 935 h 935"/>
              <a:gd name="T8" fmla="*/ 401 w 401"/>
              <a:gd name="T9" fmla="*/ 464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935">
                <a:moveTo>
                  <a:pt x="401" y="464"/>
                </a:moveTo>
                <a:lnTo>
                  <a:pt x="0" y="0"/>
                </a:lnTo>
                <a:lnTo>
                  <a:pt x="0" y="472"/>
                </a:lnTo>
                <a:lnTo>
                  <a:pt x="401" y="935"/>
                </a:lnTo>
                <a:lnTo>
                  <a:pt x="401" y="464"/>
                </a:lnTo>
                <a:close/>
              </a:path>
            </a:pathLst>
          </a:custGeom>
          <a:solidFill>
            <a:srgbClr val="A894F0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3373212" y="3651881"/>
            <a:ext cx="1367969" cy="527137"/>
          </a:xfrm>
          <a:custGeom>
            <a:avLst/>
            <a:gdLst>
              <a:gd name="T0" fmla="*/ 1274763 w 1204"/>
              <a:gd name="T1" fmla="*/ 0 h 464"/>
              <a:gd name="T2" fmla="*/ 0 w 1204"/>
              <a:gd name="T3" fmla="*/ 0 h 464"/>
              <a:gd name="T4" fmla="*/ 636588 w 1204"/>
              <a:gd name="T5" fmla="*/ 736600 h 464"/>
              <a:gd name="T6" fmla="*/ 1911350 w 1204"/>
              <a:gd name="T7" fmla="*/ 736600 h 464"/>
              <a:gd name="T8" fmla="*/ 1274763 w 1204"/>
              <a:gd name="T9" fmla="*/ 0 h 4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4" h="464">
                <a:moveTo>
                  <a:pt x="803" y="0"/>
                </a:moveTo>
                <a:lnTo>
                  <a:pt x="0" y="0"/>
                </a:lnTo>
                <a:lnTo>
                  <a:pt x="401" y="464"/>
                </a:lnTo>
                <a:lnTo>
                  <a:pt x="1204" y="464"/>
                </a:lnTo>
                <a:lnTo>
                  <a:pt x="803" y="0"/>
                </a:lnTo>
                <a:close/>
              </a:path>
            </a:pathLst>
          </a:custGeom>
          <a:solidFill>
            <a:srgbClr val="7E61E9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2459568" y="4187825"/>
            <a:ext cx="457200" cy="1061508"/>
          </a:xfrm>
          <a:custGeom>
            <a:avLst/>
            <a:gdLst>
              <a:gd name="T0" fmla="*/ 402 w 402"/>
              <a:gd name="T1" fmla="*/ 463 h 934"/>
              <a:gd name="T2" fmla="*/ 0 w 402"/>
              <a:gd name="T3" fmla="*/ 0 h 934"/>
              <a:gd name="T4" fmla="*/ 0 w 402"/>
              <a:gd name="T5" fmla="*/ 471 h 934"/>
              <a:gd name="T6" fmla="*/ 402 w 402"/>
              <a:gd name="T7" fmla="*/ 934 h 934"/>
              <a:gd name="T8" fmla="*/ 402 w 402"/>
              <a:gd name="T9" fmla="*/ 463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934">
                <a:moveTo>
                  <a:pt x="402" y="463"/>
                </a:moveTo>
                <a:lnTo>
                  <a:pt x="0" y="0"/>
                </a:lnTo>
                <a:lnTo>
                  <a:pt x="0" y="471"/>
                </a:lnTo>
                <a:lnTo>
                  <a:pt x="402" y="934"/>
                </a:lnTo>
                <a:lnTo>
                  <a:pt x="402" y="463"/>
                </a:lnTo>
                <a:close/>
              </a:path>
            </a:pathLst>
          </a:custGeom>
          <a:solidFill>
            <a:srgbClr val="6AACBE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16465" y="4714107"/>
            <a:ext cx="912359" cy="2733385"/>
          </a:xfrm>
          <a:prstGeom prst="rect">
            <a:avLst/>
          </a:prstGeom>
          <a:solidFill>
            <a:srgbClr val="4A94A8"/>
          </a:solidFill>
          <a:ln>
            <a:noFill/>
          </a:ln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zh-CN" altLang="zh-CN" sz="1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2459568" y="4187825"/>
            <a:ext cx="1369483" cy="525992"/>
          </a:xfrm>
          <a:custGeom>
            <a:avLst/>
            <a:gdLst>
              <a:gd name="T0" fmla="*/ 804 w 1205"/>
              <a:gd name="T1" fmla="*/ 0 h 463"/>
              <a:gd name="T2" fmla="*/ 0 w 1205"/>
              <a:gd name="T3" fmla="*/ 0 h 463"/>
              <a:gd name="T4" fmla="*/ 402 w 1205"/>
              <a:gd name="T5" fmla="*/ 463 h 463"/>
              <a:gd name="T6" fmla="*/ 1205 w 1205"/>
              <a:gd name="T7" fmla="*/ 463 h 463"/>
              <a:gd name="T8" fmla="*/ 804 w 1205"/>
              <a:gd name="T9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5" h="463">
                <a:moveTo>
                  <a:pt x="804" y="0"/>
                </a:moveTo>
                <a:lnTo>
                  <a:pt x="0" y="0"/>
                </a:lnTo>
                <a:lnTo>
                  <a:pt x="402" y="463"/>
                </a:lnTo>
                <a:lnTo>
                  <a:pt x="1205" y="463"/>
                </a:lnTo>
                <a:lnTo>
                  <a:pt x="804" y="0"/>
                </a:lnTo>
                <a:close/>
              </a:path>
            </a:pathLst>
          </a:custGeom>
          <a:solidFill>
            <a:srgbClr val="4A94A8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635001" y="5257800"/>
            <a:ext cx="1369483" cy="528108"/>
          </a:xfrm>
          <a:custGeom>
            <a:avLst/>
            <a:gdLst>
              <a:gd name="T0" fmla="*/ 803 w 1205"/>
              <a:gd name="T1" fmla="*/ 0 h 464"/>
              <a:gd name="T2" fmla="*/ 0 w 1205"/>
              <a:gd name="T3" fmla="*/ 0 h 464"/>
              <a:gd name="T4" fmla="*/ 400 w 1205"/>
              <a:gd name="T5" fmla="*/ 464 h 464"/>
              <a:gd name="T6" fmla="*/ 1205 w 1205"/>
              <a:gd name="T7" fmla="*/ 464 h 464"/>
              <a:gd name="T8" fmla="*/ 803 w 1205"/>
              <a:gd name="T9" fmla="*/ 0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5" h="464">
                <a:moveTo>
                  <a:pt x="803" y="0"/>
                </a:moveTo>
                <a:lnTo>
                  <a:pt x="0" y="0"/>
                </a:lnTo>
                <a:lnTo>
                  <a:pt x="400" y="464"/>
                </a:lnTo>
                <a:lnTo>
                  <a:pt x="1205" y="464"/>
                </a:lnTo>
                <a:lnTo>
                  <a:pt x="803" y="0"/>
                </a:lnTo>
                <a:close/>
              </a:path>
            </a:pathLst>
          </a:custGeom>
          <a:solidFill>
            <a:srgbClr val="4A94A8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89476" y="5785421"/>
            <a:ext cx="914631" cy="1662071"/>
          </a:xfrm>
          <a:prstGeom prst="rect">
            <a:avLst/>
          </a:prstGeom>
          <a:solidFill>
            <a:srgbClr val="4A94A8"/>
          </a:solidFill>
          <a:ln>
            <a:noFill/>
          </a:ln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zh-CN" altLang="zh-CN" sz="1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635001" y="5257800"/>
            <a:ext cx="454025" cy="2189692"/>
          </a:xfrm>
          <a:custGeom>
            <a:avLst/>
            <a:gdLst>
              <a:gd name="T0" fmla="*/ 400 w 400"/>
              <a:gd name="T1" fmla="*/ 464 h 1927"/>
              <a:gd name="T2" fmla="*/ 0 w 400"/>
              <a:gd name="T3" fmla="*/ 0 h 1927"/>
              <a:gd name="T4" fmla="*/ 0 w 400"/>
              <a:gd name="T5" fmla="*/ 1463 h 1927"/>
              <a:gd name="T6" fmla="*/ 400 w 400"/>
              <a:gd name="T7" fmla="*/ 1927 h 1927"/>
              <a:gd name="T8" fmla="*/ 400 w 400"/>
              <a:gd name="T9" fmla="*/ 464 h 1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0" h="1927">
                <a:moveTo>
                  <a:pt x="400" y="464"/>
                </a:moveTo>
                <a:lnTo>
                  <a:pt x="0" y="0"/>
                </a:lnTo>
                <a:lnTo>
                  <a:pt x="0" y="1463"/>
                </a:lnTo>
                <a:lnTo>
                  <a:pt x="400" y="1927"/>
                </a:lnTo>
                <a:lnTo>
                  <a:pt x="400" y="464"/>
                </a:lnTo>
                <a:close/>
              </a:path>
            </a:pathLst>
          </a:custGeom>
          <a:solidFill>
            <a:srgbClr val="6AACBE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4484" y="5249333"/>
            <a:ext cx="912283" cy="2198159"/>
          </a:xfrm>
          <a:prstGeom prst="rect">
            <a:avLst/>
          </a:prstGeom>
          <a:solidFill>
            <a:srgbClr val="7E61E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1547284" y="4723342"/>
            <a:ext cx="457200" cy="1062567"/>
          </a:xfrm>
          <a:custGeom>
            <a:avLst/>
            <a:gdLst>
              <a:gd name="T0" fmla="*/ 402 w 402"/>
              <a:gd name="T1" fmla="*/ 463 h 935"/>
              <a:gd name="T2" fmla="*/ 0 w 402"/>
              <a:gd name="T3" fmla="*/ 0 h 935"/>
              <a:gd name="T4" fmla="*/ 0 w 402"/>
              <a:gd name="T5" fmla="*/ 471 h 935"/>
              <a:gd name="T6" fmla="*/ 402 w 402"/>
              <a:gd name="T7" fmla="*/ 935 h 935"/>
              <a:gd name="T8" fmla="*/ 402 w 402"/>
              <a:gd name="T9" fmla="*/ 463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935">
                <a:moveTo>
                  <a:pt x="402" y="463"/>
                </a:moveTo>
                <a:lnTo>
                  <a:pt x="0" y="0"/>
                </a:lnTo>
                <a:lnTo>
                  <a:pt x="0" y="471"/>
                </a:lnTo>
                <a:lnTo>
                  <a:pt x="402" y="935"/>
                </a:lnTo>
                <a:lnTo>
                  <a:pt x="402" y="463"/>
                </a:lnTo>
                <a:close/>
              </a:path>
            </a:pathLst>
          </a:custGeom>
          <a:solidFill>
            <a:srgbClr val="A894F0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547360" y="4723195"/>
            <a:ext cx="1369106" cy="526001"/>
          </a:xfrm>
          <a:custGeom>
            <a:avLst/>
            <a:gdLst>
              <a:gd name="T0" fmla="*/ 1274763 w 1205"/>
              <a:gd name="T1" fmla="*/ 0 h 463"/>
              <a:gd name="T2" fmla="*/ 0 w 1205"/>
              <a:gd name="T3" fmla="*/ 0 h 463"/>
              <a:gd name="T4" fmla="*/ 638175 w 1205"/>
              <a:gd name="T5" fmla="*/ 735013 h 463"/>
              <a:gd name="T6" fmla="*/ 1912938 w 1205"/>
              <a:gd name="T7" fmla="*/ 735013 h 463"/>
              <a:gd name="T8" fmla="*/ 1274763 w 1205"/>
              <a:gd name="T9" fmla="*/ 0 h 4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5" h="463">
                <a:moveTo>
                  <a:pt x="803" y="0"/>
                </a:moveTo>
                <a:lnTo>
                  <a:pt x="0" y="0"/>
                </a:lnTo>
                <a:lnTo>
                  <a:pt x="402" y="463"/>
                </a:lnTo>
                <a:lnTo>
                  <a:pt x="1205" y="463"/>
                </a:lnTo>
                <a:lnTo>
                  <a:pt x="803" y="0"/>
                </a:lnTo>
                <a:close/>
              </a:path>
            </a:pathLst>
          </a:custGeom>
          <a:solidFill>
            <a:srgbClr val="7E61E9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1762125" y="1613687"/>
            <a:ext cx="1949450" cy="3223683"/>
          </a:xfrm>
          <a:custGeom>
            <a:avLst/>
            <a:gdLst>
              <a:gd name="T0" fmla="*/ 966 w 1077"/>
              <a:gd name="T1" fmla="*/ 315 h 1781"/>
              <a:gd name="T2" fmla="*/ 793 w 1077"/>
              <a:gd name="T3" fmla="*/ 486 h 1781"/>
              <a:gd name="T4" fmla="*/ 650 w 1077"/>
              <a:gd name="T5" fmla="*/ 297 h 1781"/>
              <a:gd name="T6" fmla="*/ 625 w 1077"/>
              <a:gd name="T7" fmla="*/ 266 h 1781"/>
              <a:gd name="T8" fmla="*/ 632 w 1077"/>
              <a:gd name="T9" fmla="*/ 236 h 1781"/>
              <a:gd name="T10" fmla="*/ 682 w 1077"/>
              <a:gd name="T11" fmla="*/ 187 h 1781"/>
              <a:gd name="T12" fmla="*/ 698 w 1077"/>
              <a:gd name="T13" fmla="*/ 150 h 1781"/>
              <a:gd name="T14" fmla="*/ 665 w 1077"/>
              <a:gd name="T15" fmla="*/ 82 h 1781"/>
              <a:gd name="T16" fmla="*/ 661 w 1077"/>
              <a:gd name="T17" fmla="*/ 50 h 1781"/>
              <a:gd name="T18" fmla="*/ 627 w 1077"/>
              <a:gd name="T19" fmla="*/ 24 h 1781"/>
              <a:gd name="T20" fmla="*/ 576 w 1077"/>
              <a:gd name="T21" fmla="*/ 3 h 1781"/>
              <a:gd name="T22" fmla="*/ 492 w 1077"/>
              <a:gd name="T23" fmla="*/ 48 h 1781"/>
              <a:gd name="T24" fmla="*/ 471 w 1077"/>
              <a:gd name="T25" fmla="*/ 119 h 1781"/>
              <a:gd name="T26" fmla="*/ 513 w 1077"/>
              <a:gd name="T27" fmla="*/ 199 h 1781"/>
              <a:gd name="T28" fmla="*/ 495 w 1077"/>
              <a:gd name="T29" fmla="*/ 223 h 1781"/>
              <a:gd name="T30" fmla="*/ 386 w 1077"/>
              <a:gd name="T31" fmla="*/ 230 h 1781"/>
              <a:gd name="T32" fmla="*/ 106 w 1077"/>
              <a:gd name="T33" fmla="*/ 313 h 1781"/>
              <a:gd name="T34" fmla="*/ 60 w 1077"/>
              <a:gd name="T35" fmla="*/ 630 h 1781"/>
              <a:gd name="T36" fmla="*/ 138 w 1077"/>
              <a:gd name="T37" fmla="*/ 599 h 1781"/>
              <a:gd name="T38" fmla="*/ 169 w 1077"/>
              <a:gd name="T39" fmla="*/ 527 h 1781"/>
              <a:gd name="T40" fmla="*/ 176 w 1077"/>
              <a:gd name="T41" fmla="*/ 406 h 1781"/>
              <a:gd name="T42" fmla="*/ 220 w 1077"/>
              <a:gd name="T43" fmla="*/ 373 h 1781"/>
              <a:gd name="T44" fmla="*/ 308 w 1077"/>
              <a:gd name="T45" fmla="*/ 360 h 1781"/>
              <a:gd name="T46" fmla="*/ 317 w 1077"/>
              <a:gd name="T47" fmla="*/ 358 h 1781"/>
              <a:gd name="T48" fmla="*/ 256 w 1077"/>
              <a:gd name="T49" fmla="*/ 760 h 1781"/>
              <a:gd name="T50" fmla="*/ 254 w 1077"/>
              <a:gd name="T51" fmla="*/ 794 h 1781"/>
              <a:gd name="T52" fmla="*/ 261 w 1077"/>
              <a:gd name="T53" fmla="*/ 896 h 1781"/>
              <a:gd name="T54" fmla="*/ 123 w 1077"/>
              <a:gd name="T55" fmla="*/ 1406 h 1781"/>
              <a:gd name="T56" fmla="*/ 47 w 1077"/>
              <a:gd name="T57" fmla="*/ 1578 h 1781"/>
              <a:gd name="T58" fmla="*/ 4 w 1077"/>
              <a:gd name="T59" fmla="*/ 1633 h 1781"/>
              <a:gd name="T60" fmla="*/ 56 w 1077"/>
              <a:gd name="T61" fmla="*/ 1688 h 1781"/>
              <a:gd name="T62" fmla="*/ 104 w 1077"/>
              <a:gd name="T63" fmla="*/ 1714 h 1781"/>
              <a:gd name="T64" fmla="*/ 122 w 1077"/>
              <a:gd name="T65" fmla="*/ 1741 h 1781"/>
              <a:gd name="T66" fmla="*/ 174 w 1077"/>
              <a:gd name="T67" fmla="*/ 1703 h 1781"/>
              <a:gd name="T68" fmla="*/ 161 w 1077"/>
              <a:gd name="T69" fmla="*/ 1636 h 1781"/>
              <a:gd name="T70" fmla="*/ 323 w 1077"/>
              <a:gd name="T71" fmla="*/ 1294 h 1781"/>
              <a:gd name="T72" fmla="*/ 385 w 1077"/>
              <a:gd name="T73" fmla="*/ 1152 h 1781"/>
              <a:gd name="T74" fmla="*/ 481 w 1077"/>
              <a:gd name="T75" fmla="*/ 943 h 1781"/>
              <a:gd name="T76" fmla="*/ 699 w 1077"/>
              <a:gd name="T77" fmla="*/ 879 h 1781"/>
              <a:gd name="T78" fmla="*/ 682 w 1077"/>
              <a:gd name="T79" fmla="*/ 976 h 1781"/>
              <a:gd name="T80" fmla="*/ 632 w 1077"/>
              <a:gd name="T81" fmla="*/ 1141 h 1781"/>
              <a:gd name="T82" fmla="*/ 618 w 1077"/>
              <a:gd name="T83" fmla="*/ 1225 h 1781"/>
              <a:gd name="T84" fmla="*/ 670 w 1077"/>
              <a:gd name="T85" fmla="*/ 1269 h 1781"/>
              <a:gd name="T86" fmla="*/ 728 w 1077"/>
              <a:gd name="T87" fmla="*/ 1274 h 1781"/>
              <a:gd name="T88" fmla="*/ 867 w 1077"/>
              <a:gd name="T89" fmla="*/ 1226 h 1781"/>
              <a:gd name="T90" fmla="*/ 753 w 1077"/>
              <a:gd name="T91" fmla="*/ 1179 h 1781"/>
              <a:gd name="T92" fmla="*/ 766 w 1077"/>
              <a:gd name="T93" fmla="*/ 1180 h 1781"/>
              <a:gd name="T94" fmla="*/ 840 w 1077"/>
              <a:gd name="T95" fmla="*/ 864 h 1781"/>
              <a:gd name="T96" fmla="*/ 521 w 1077"/>
              <a:gd name="T97" fmla="*/ 760 h 1781"/>
              <a:gd name="T98" fmla="*/ 508 w 1077"/>
              <a:gd name="T99" fmla="*/ 757 h 1781"/>
              <a:gd name="T100" fmla="*/ 536 w 1077"/>
              <a:gd name="T101" fmla="*/ 738 h 1781"/>
              <a:gd name="T102" fmla="*/ 607 w 1077"/>
              <a:gd name="T103" fmla="*/ 511 h 1781"/>
              <a:gd name="T104" fmla="*/ 620 w 1077"/>
              <a:gd name="T105" fmla="*/ 491 h 1781"/>
              <a:gd name="T106" fmla="*/ 715 w 1077"/>
              <a:gd name="T107" fmla="*/ 529 h 1781"/>
              <a:gd name="T108" fmla="*/ 836 w 1077"/>
              <a:gd name="T109" fmla="*/ 566 h 1781"/>
              <a:gd name="T110" fmla="*/ 1013 w 1077"/>
              <a:gd name="T111" fmla="*/ 425 h 1781"/>
              <a:gd name="T112" fmla="*/ 1001 w 1077"/>
              <a:gd name="T113" fmla="*/ 401 h 1781"/>
              <a:gd name="T114" fmla="*/ 1072 w 1077"/>
              <a:gd name="T115" fmla="*/ 296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77" h="1781">
                <a:moveTo>
                  <a:pt x="1033" y="280"/>
                </a:moveTo>
                <a:cubicBezTo>
                  <a:pt x="1018" y="287"/>
                  <a:pt x="970" y="303"/>
                  <a:pt x="966" y="315"/>
                </a:cubicBezTo>
                <a:cubicBezTo>
                  <a:pt x="962" y="326"/>
                  <a:pt x="967" y="350"/>
                  <a:pt x="951" y="359"/>
                </a:cubicBezTo>
                <a:cubicBezTo>
                  <a:pt x="936" y="368"/>
                  <a:pt x="803" y="466"/>
                  <a:pt x="793" y="486"/>
                </a:cubicBezTo>
                <a:cubicBezTo>
                  <a:pt x="793" y="486"/>
                  <a:pt x="745" y="390"/>
                  <a:pt x="717" y="375"/>
                </a:cubicBezTo>
                <a:cubicBezTo>
                  <a:pt x="717" y="375"/>
                  <a:pt x="708" y="301"/>
                  <a:pt x="650" y="297"/>
                </a:cubicBezTo>
                <a:cubicBezTo>
                  <a:pt x="629" y="296"/>
                  <a:pt x="617" y="294"/>
                  <a:pt x="609" y="291"/>
                </a:cubicBezTo>
                <a:cubicBezTo>
                  <a:pt x="625" y="266"/>
                  <a:pt x="625" y="266"/>
                  <a:pt x="625" y="266"/>
                </a:cubicBezTo>
                <a:cubicBezTo>
                  <a:pt x="609" y="266"/>
                  <a:pt x="609" y="266"/>
                  <a:pt x="609" y="266"/>
                </a:cubicBezTo>
                <a:cubicBezTo>
                  <a:pt x="617" y="253"/>
                  <a:pt x="628" y="236"/>
                  <a:pt x="632" y="236"/>
                </a:cubicBezTo>
                <a:cubicBezTo>
                  <a:pt x="637" y="235"/>
                  <a:pt x="674" y="230"/>
                  <a:pt x="679" y="228"/>
                </a:cubicBezTo>
                <a:cubicBezTo>
                  <a:pt x="683" y="225"/>
                  <a:pt x="687" y="201"/>
                  <a:pt x="682" y="187"/>
                </a:cubicBezTo>
                <a:cubicBezTo>
                  <a:pt x="677" y="173"/>
                  <a:pt x="687" y="159"/>
                  <a:pt x="687" y="159"/>
                </a:cubicBezTo>
                <a:cubicBezTo>
                  <a:pt x="698" y="150"/>
                  <a:pt x="698" y="150"/>
                  <a:pt x="698" y="150"/>
                </a:cubicBezTo>
                <a:cubicBezTo>
                  <a:pt x="698" y="150"/>
                  <a:pt x="684" y="128"/>
                  <a:pt x="676" y="117"/>
                </a:cubicBezTo>
                <a:cubicBezTo>
                  <a:pt x="667" y="106"/>
                  <a:pt x="669" y="92"/>
                  <a:pt x="665" y="82"/>
                </a:cubicBezTo>
                <a:cubicBezTo>
                  <a:pt x="661" y="72"/>
                  <a:pt x="672" y="65"/>
                  <a:pt x="672" y="65"/>
                </a:cubicBezTo>
                <a:cubicBezTo>
                  <a:pt x="672" y="65"/>
                  <a:pt x="668" y="55"/>
                  <a:pt x="661" y="50"/>
                </a:cubicBezTo>
                <a:cubicBezTo>
                  <a:pt x="653" y="46"/>
                  <a:pt x="666" y="44"/>
                  <a:pt x="649" y="36"/>
                </a:cubicBezTo>
                <a:cubicBezTo>
                  <a:pt x="632" y="28"/>
                  <a:pt x="641" y="32"/>
                  <a:pt x="627" y="24"/>
                </a:cubicBezTo>
                <a:cubicBezTo>
                  <a:pt x="612" y="16"/>
                  <a:pt x="634" y="21"/>
                  <a:pt x="612" y="16"/>
                </a:cubicBezTo>
                <a:cubicBezTo>
                  <a:pt x="591" y="11"/>
                  <a:pt x="579" y="3"/>
                  <a:pt x="576" y="3"/>
                </a:cubicBezTo>
                <a:cubicBezTo>
                  <a:pt x="573" y="3"/>
                  <a:pt x="582" y="6"/>
                  <a:pt x="573" y="3"/>
                </a:cubicBezTo>
                <a:cubicBezTo>
                  <a:pt x="563" y="0"/>
                  <a:pt x="498" y="33"/>
                  <a:pt x="492" y="48"/>
                </a:cubicBezTo>
                <a:cubicBezTo>
                  <a:pt x="485" y="64"/>
                  <a:pt x="475" y="83"/>
                  <a:pt x="475" y="83"/>
                </a:cubicBezTo>
                <a:cubicBezTo>
                  <a:pt x="475" y="83"/>
                  <a:pt x="469" y="104"/>
                  <a:pt x="471" y="119"/>
                </a:cubicBezTo>
                <a:cubicBezTo>
                  <a:pt x="474" y="134"/>
                  <a:pt x="484" y="147"/>
                  <a:pt x="488" y="152"/>
                </a:cubicBezTo>
                <a:cubicBezTo>
                  <a:pt x="491" y="156"/>
                  <a:pt x="508" y="184"/>
                  <a:pt x="513" y="199"/>
                </a:cubicBezTo>
                <a:cubicBezTo>
                  <a:pt x="517" y="212"/>
                  <a:pt x="521" y="228"/>
                  <a:pt x="506" y="235"/>
                </a:cubicBezTo>
                <a:cubicBezTo>
                  <a:pt x="495" y="223"/>
                  <a:pt x="495" y="223"/>
                  <a:pt x="495" y="223"/>
                </a:cubicBezTo>
                <a:cubicBezTo>
                  <a:pt x="476" y="237"/>
                  <a:pt x="476" y="237"/>
                  <a:pt x="476" y="237"/>
                </a:cubicBezTo>
                <a:cubicBezTo>
                  <a:pt x="454" y="233"/>
                  <a:pt x="427" y="222"/>
                  <a:pt x="386" y="230"/>
                </a:cubicBezTo>
                <a:cubicBezTo>
                  <a:pt x="333" y="241"/>
                  <a:pt x="313" y="257"/>
                  <a:pt x="281" y="265"/>
                </a:cubicBezTo>
                <a:cubicBezTo>
                  <a:pt x="249" y="272"/>
                  <a:pt x="128" y="293"/>
                  <a:pt x="106" y="313"/>
                </a:cubicBezTo>
                <a:cubicBezTo>
                  <a:pt x="84" y="332"/>
                  <a:pt x="76" y="418"/>
                  <a:pt x="82" y="553"/>
                </a:cubicBezTo>
                <a:cubicBezTo>
                  <a:pt x="82" y="553"/>
                  <a:pt x="62" y="616"/>
                  <a:pt x="60" y="630"/>
                </a:cubicBezTo>
                <a:cubicBezTo>
                  <a:pt x="59" y="644"/>
                  <a:pt x="67" y="703"/>
                  <a:pt x="139" y="690"/>
                </a:cubicBezTo>
                <a:cubicBezTo>
                  <a:pt x="203" y="679"/>
                  <a:pt x="151" y="622"/>
                  <a:pt x="138" y="599"/>
                </a:cubicBezTo>
                <a:cubicBezTo>
                  <a:pt x="146" y="594"/>
                  <a:pt x="154" y="590"/>
                  <a:pt x="154" y="590"/>
                </a:cubicBezTo>
                <a:cubicBezTo>
                  <a:pt x="154" y="590"/>
                  <a:pt x="168" y="554"/>
                  <a:pt x="169" y="527"/>
                </a:cubicBezTo>
                <a:cubicBezTo>
                  <a:pt x="169" y="510"/>
                  <a:pt x="174" y="454"/>
                  <a:pt x="176" y="409"/>
                </a:cubicBezTo>
                <a:cubicBezTo>
                  <a:pt x="176" y="408"/>
                  <a:pt x="176" y="407"/>
                  <a:pt x="176" y="406"/>
                </a:cubicBezTo>
                <a:cubicBezTo>
                  <a:pt x="178" y="394"/>
                  <a:pt x="179" y="384"/>
                  <a:pt x="180" y="378"/>
                </a:cubicBezTo>
                <a:cubicBezTo>
                  <a:pt x="190" y="376"/>
                  <a:pt x="204" y="375"/>
                  <a:pt x="220" y="373"/>
                </a:cubicBezTo>
                <a:cubicBezTo>
                  <a:pt x="224" y="373"/>
                  <a:pt x="229" y="373"/>
                  <a:pt x="234" y="372"/>
                </a:cubicBezTo>
                <a:cubicBezTo>
                  <a:pt x="265" y="370"/>
                  <a:pt x="294" y="364"/>
                  <a:pt x="308" y="360"/>
                </a:cubicBezTo>
                <a:cubicBezTo>
                  <a:pt x="308" y="360"/>
                  <a:pt x="308" y="360"/>
                  <a:pt x="308" y="360"/>
                </a:cubicBezTo>
                <a:cubicBezTo>
                  <a:pt x="311" y="360"/>
                  <a:pt x="314" y="359"/>
                  <a:pt x="317" y="358"/>
                </a:cubicBezTo>
                <a:cubicBezTo>
                  <a:pt x="317" y="360"/>
                  <a:pt x="319" y="371"/>
                  <a:pt x="322" y="385"/>
                </a:cubicBezTo>
                <a:cubicBezTo>
                  <a:pt x="310" y="466"/>
                  <a:pt x="270" y="740"/>
                  <a:pt x="256" y="760"/>
                </a:cubicBezTo>
                <a:cubicBezTo>
                  <a:pt x="240" y="784"/>
                  <a:pt x="232" y="799"/>
                  <a:pt x="232" y="799"/>
                </a:cubicBezTo>
                <a:cubicBezTo>
                  <a:pt x="232" y="799"/>
                  <a:pt x="242" y="797"/>
                  <a:pt x="254" y="794"/>
                </a:cubicBezTo>
                <a:cubicBezTo>
                  <a:pt x="250" y="811"/>
                  <a:pt x="249" y="832"/>
                  <a:pt x="252" y="861"/>
                </a:cubicBezTo>
                <a:cubicBezTo>
                  <a:pt x="252" y="861"/>
                  <a:pt x="254" y="876"/>
                  <a:pt x="261" y="896"/>
                </a:cubicBezTo>
                <a:cubicBezTo>
                  <a:pt x="247" y="979"/>
                  <a:pt x="227" y="1177"/>
                  <a:pt x="200" y="1256"/>
                </a:cubicBezTo>
                <a:cubicBezTo>
                  <a:pt x="174" y="1282"/>
                  <a:pt x="141" y="1326"/>
                  <a:pt x="123" y="1406"/>
                </a:cubicBezTo>
                <a:cubicBezTo>
                  <a:pt x="123" y="1406"/>
                  <a:pt x="123" y="1406"/>
                  <a:pt x="123" y="1406"/>
                </a:cubicBezTo>
                <a:cubicBezTo>
                  <a:pt x="86" y="1483"/>
                  <a:pt x="47" y="1577"/>
                  <a:pt x="47" y="1578"/>
                </a:cubicBezTo>
                <a:cubicBezTo>
                  <a:pt x="25" y="1596"/>
                  <a:pt x="10" y="1604"/>
                  <a:pt x="5" y="1627"/>
                </a:cubicBezTo>
                <a:cubicBezTo>
                  <a:pt x="4" y="1630"/>
                  <a:pt x="4" y="1631"/>
                  <a:pt x="4" y="1633"/>
                </a:cubicBezTo>
                <a:cubicBezTo>
                  <a:pt x="0" y="1665"/>
                  <a:pt x="0" y="1665"/>
                  <a:pt x="0" y="1665"/>
                </a:cubicBezTo>
                <a:cubicBezTo>
                  <a:pt x="0" y="1665"/>
                  <a:pt x="44" y="1698"/>
                  <a:pt x="56" y="1688"/>
                </a:cubicBezTo>
                <a:cubicBezTo>
                  <a:pt x="64" y="1682"/>
                  <a:pt x="74" y="1683"/>
                  <a:pt x="85" y="1692"/>
                </a:cubicBezTo>
                <a:cubicBezTo>
                  <a:pt x="91" y="1698"/>
                  <a:pt x="97" y="1705"/>
                  <a:pt x="104" y="1714"/>
                </a:cubicBezTo>
                <a:cubicBezTo>
                  <a:pt x="105" y="1715"/>
                  <a:pt x="105" y="1716"/>
                  <a:pt x="106" y="1717"/>
                </a:cubicBezTo>
                <a:cubicBezTo>
                  <a:pt x="111" y="1724"/>
                  <a:pt x="116" y="1731"/>
                  <a:pt x="122" y="1741"/>
                </a:cubicBezTo>
                <a:cubicBezTo>
                  <a:pt x="122" y="1741"/>
                  <a:pt x="153" y="1781"/>
                  <a:pt x="193" y="1765"/>
                </a:cubicBezTo>
                <a:cubicBezTo>
                  <a:pt x="193" y="1765"/>
                  <a:pt x="208" y="1732"/>
                  <a:pt x="174" y="1703"/>
                </a:cubicBezTo>
                <a:cubicBezTo>
                  <a:pt x="147" y="1680"/>
                  <a:pt x="145" y="1650"/>
                  <a:pt x="148" y="1630"/>
                </a:cubicBezTo>
                <a:cubicBezTo>
                  <a:pt x="161" y="1636"/>
                  <a:pt x="161" y="1636"/>
                  <a:pt x="161" y="1636"/>
                </a:cubicBezTo>
                <a:cubicBezTo>
                  <a:pt x="161" y="1636"/>
                  <a:pt x="161" y="1636"/>
                  <a:pt x="170" y="1587"/>
                </a:cubicBezTo>
                <a:cubicBezTo>
                  <a:pt x="179" y="1539"/>
                  <a:pt x="301" y="1314"/>
                  <a:pt x="323" y="1294"/>
                </a:cubicBezTo>
                <a:cubicBezTo>
                  <a:pt x="336" y="1282"/>
                  <a:pt x="352" y="1230"/>
                  <a:pt x="365" y="1185"/>
                </a:cubicBezTo>
                <a:cubicBezTo>
                  <a:pt x="372" y="1176"/>
                  <a:pt x="379" y="1165"/>
                  <a:pt x="385" y="1152"/>
                </a:cubicBezTo>
                <a:cubicBezTo>
                  <a:pt x="404" y="1111"/>
                  <a:pt x="437" y="960"/>
                  <a:pt x="437" y="960"/>
                </a:cubicBezTo>
                <a:cubicBezTo>
                  <a:pt x="437" y="960"/>
                  <a:pt x="470" y="949"/>
                  <a:pt x="481" y="943"/>
                </a:cubicBezTo>
                <a:cubicBezTo>
                  <a:pt x="492" y="938"/>
                  <a:pt x="508" y="937"/>
                  <a:pt x="573" y="923"/>
                </a:cubicBezTo>
                <a:cubicBezTo>
                  <a:pt x="637" y="908"/>
                  <a:pt x="699" y="879"/>
                  <a:pt x="699" y="879"/>
                </a:cubicBezTo>
                <a:cubicBezTo>
                  <a:pt x="699" y="879"/>
                  <a:pt x="679" y="928"/>
                  <a:pt x="681" y="965"/>
                </a:cubicBezTo>
                <a:cubicBezTo>
                  <a:pt x="681" y="969"/>
                  <a:pt x="682" y="972"/>
                  <a:pt x="682" y="976"/>
                </a:cubicBezTo>
                <a:cubicBezTo>
                  <a:pt x="673" y="1023"/>
                  <a:pt x="663" y="1072"/>
                  <a:pt x="657" y="1085"/>
                </a:cubicBezTo>
                <a:cubicBezTo>
                  <a:pt x="645" y="1110"/>
                  <a:pt x="632" y="1141"/>
                  <a:pt x="632" y="1141"/>
                </a:cubicBezTo>
                <a:cubicBezTo>
                  <a:pt x="632" y="1141"/>
                  <a:pt x="639" y="1142"/>
                  <a:pt x="649" y="1143"/>
                </a:cubicBezTo>
                <a:cubicBezTo>
                  <a:pt x="633" y="1177"/>
                  <a:pt x="615" y="1211"/>
                  <a:pt x="618" y="1225"/>
                </a:cubicBezTo>
                <a:cubicBezTo>
                  <a:pt x="614" y="1247"/>
                  <a:pt x="614" y="1247"/>
                  <a:pt x="614" y="1247"/>
                </a:cubicBezTo>
                <a:cubicBezTo>
                  <a:pt x="670" y="1269"/>
                  <a:pt x="670" y="1269"/>
                  <a:pt x="670" y="1269"/>
                </a:cubicBezTo>
                <a:cubicBezTo>
                  <a:pt x="670" y="1269"/>
                  <a:pt x="694" y="1263"/>
                  <a:pt x="728" y="1274"/>
                </a:cubicBezTo>
                <a:cubicBezTo>
                  <a:pt x="728" y="1274"/>
                  <a:pt x="728" y="1274"/>
                  <a:pt x="728" y="1274"/>
                </a:cubicBezTo>
                <a:cubicBezTo>
                  <a:pt x="752" y="1285"/>
                  <a:pt x="777" y="1293"/>
                  <a:pt x="795" y="1285"/>
                </a:cubicBezTo>
                <a:cubicBezTo>
                  <a:pt x="825" y="1273"/>
                  <a:pt x="867" y="1244"/>
                  <a:pt x="867" y="1226"/>
                </a:cubicBezTo>
                <a:cubicBezTo>
                  <a:pt x="867" y="1208"/>
                  <a:pt x="855" y="1215"/>
                  <a:pt x="830" y="1219"/>
                </a:cubicBezTo>
                <a:cubicBezTo>
                  <a:pt x="806" y="1223"/>
                  <a:pt x="766" y="1195"/>
                  <a:pt x="753" y="1179"/>
                </a:cubicBezTo>
                <a:cubicBezTo>
                  <a:pt x="750" y="1176"/>
                  <a:pt x="748" y="1171"/>
                  <a:pt x="746" y="1165"/>
                </a:cubicBezTo>
                <a:cubicBezTo>
                  <a:pt x="753" y="1179"/>
                  <a:pt x="766" y="1180"/>
                  <a:pt x="766" y="1180"/>
                </a:cubicBezTo>
                <a:cubicBezTo>
                  <a:pt x="766" y="1180"/>
                  <a:pt x="817" y="952"/>
                  <a:pt x="840" y="864"/>
                </a:cubicBezTo>
                <a:cubicBezTo>
                  <a:pt x="840" y="864"/>
                  <a:pt x="840" y="864"/>
                  <a:pt x="840" y="864"/>
                </a:cubicBezTo>
                <a:cubicBezTo>
                  <a:pt x="856" y="847"/>
                  <a:pt x="886" y="780"/>
                  <a:pt x="831" y="762"/>
                </a:cubicBezTo>
                <a:cubicBezTo>
                  <a:pt x="777" y="744"/>
                  <a:pt x="577" y="746"/>
                  <a:pt x="521" y="760"/>
                </a:cubicBezTo>
                <a:cubicBezTo>
                  <a:pt x="514" y="762"/>
                  <a:pt x="510" y="761"/>
                  <a:pt x="507" y="757"/>
                </a:cubicBezTo>
                <a:cubicBezTo>
                  <a:pt x="508" y="757"/>
                  <a:pt x="508" y="757"/>
                  <a:pt x="508" y="757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6" y="738"/>
                  <a:pt x="536" y="738"/>
                  <a:pt x="536" y="738"/>
                </a:cubicBezTo>
                <a:cubicBezTo>
                  <a:pt x="536" y="738"/>
                  <a:pt x="543" y="691"/>
                  <a:pt x="560" y="658"/>
                </a:cubicBezTo>
                <a:cubicBezTo>
                  <a:pt x="576" y="625"/>
                  <a:pt x="599" y="520"/>
                  <a:pt x="607" y="511"/>
                </a:cubicBezTo>
                <a:cubicBezTo>
                  <a:pt x="607" y="511"/>
                  <a:pt x="607" y="511"/>
                  <a:pt x="607" y="511"/>
                </a:cubicBezTo>
                <a:cubicBezTo>
                  <a:pt x="611" y="506"/>
                  <a:pt x="615" y="500"/>
                  <a:pt x="620" y="491"/>
                </a:cubicBezTo>
                <a:cubicBezTo>
                  <a:pt x="634" y="465"/>
                  <a:pt x="643" y="449"/>
                  <a:pt x="643" y="449"/>
                </a:cubicBezTo>
                <a:cubicBezTo>
                  <a:pt x="643" y="449"/>
                  <a:pt x="695" y="520"/>
                  <a:pt x="715" y="529"/>
                </a:cubicBezTo>
                <a:cubicBezTo>
                  <a:pt x="734" y="537"/>
                  <a:pt x="767" y="599"/>
                  <a:pt x="784" y="596"/>
                </a:cubicBezTo>
                <a:cubicBezTo>
                  <a:pt x="795" y="594"/>
                  <a:pt x="812" y="585"/>
                  <a:pt x="836" y="566"/>
                </a:cubicBezTo>
                <a:cubicBezTo>
                  <a:pt x="836" y="566"/>
                  <a:pt x="836" y="566"/>
                  <a:pt x="836" y="566"/>
                </a:cubicBezTo>
                <a:cubicBezTo>
                  <a:pt x="872" y="554"/>
                  <a:pt x="1000" y="429"/>
                  <a:pt x="1013" y="425"/>
                </a:cubicBezTo>
                <a:cubicBezTo>
                  <a:pt x="1019" y="423"/>
                  <a:pt x="1010" y="412"/>
                  <a:pt x="999" y="402"/>
                </a:cubicBezTo>
                <a:cubicBezTo>
                  <a:pt x="1000" y="401"/>
                  <a:pt x="1000" y="401"/>
                  <a:pt x="1001" y="401"/>
                </a:cubicBezTo>
                <a:cubicBezTo>
                  <a:pt x="1016" y="396"/>
                  <a:pt x="1030" y="394"/>
                  <a:pt x="1042" y="374"/>
                </a:cubicBezTo>
                <a:cubicBezTo>
                  <a:pt x="1054" y="355"/>
                  <a:pt x="1077" y="306"/>
                  <a:pt x="1072" y="296"/>
                </a:cubicBezTo>
                <a:cubicBezTo>
                  <a:pt x="1067" y="287"/>
                  <a:pt x="1047" y="274"/>
                  <a:pt x="1033" y="28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695168" y="2040609"/>
            <a:ext cx="5141232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4800" b="1" dirty="0">
                <a:solidFill>
                  <a:srgbClr val="7E61E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请输入标题</a:t>
            </a:r>
            <a:endParaRPr lang="en-US" sz="4800" b="1" dirty="0">
              <a:solidFill>
                <a:srgbClr val="7E61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695168" y="2886356"/>
            <a:ext cx="3807369" cy="119757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20438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2207881" y="2271407"/>
            <a:ext cx="4501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8271B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感谢聆听</a:t>
            </a: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 flipV="1">
            <a:off x="2296017" y="3536414"/>
            <a:ext cx="4288353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 flipV="1">
            <a:off x="2296017" y="3688814"/>
            <a:ext cx="4288353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>
          <a:xfrm>
            <a:off x="2296017" y="3782783"/>
            <a:ext cx="4324622" cy="10645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17683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 txBox="1"/>
          <p:nvPr/>
        </p:nvSpPr>
        <p:spPr>
          <a:xfrm>
            <a:off x="620941" y="594370"/>
            <a:ext cx="10950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赠送可编辑图标                        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更多精品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PPT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模板请搜索：酱紫鱼</a:t>
            </a: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40875" y="5235579"/>
            <a:ext cx="495298" cy="499532"/>
          </a:xfrm>
          <a:custGeom>
            <a:avLst/>
            <a:gdLst>
              <a:gd name="T0" fmla="*/ 211212 w 619"/>
              <a:gd name="T1" fmla="*/ 42605 h 620"/>
              <a:gd name="T2" fmla="*/ 211212 w 619"/>
              <a:gd name="T3" fmla="*/ 42605 h 620"/>
              <a:gd name="T4" fmla="*/ 190055 w 619"/>
              <a:gd name="T5" fmla="*/ 63908 h 620"/>
              <a:gd name="T6" fmla="*/ 163878 w 619"/>
              <a:gd name="T7" fmla="*/ 63908 h 620"/>
              <a:gd name="T8" fmla="*/ 163878 w 619"/>
              <a:gd name="T9" fmla="*/ 32135 h 620"/>
              <a:gd name="T10" fmla="*/ 179297 w 619"/>
              <a:gd name="T11" fmla="*/ 10832 h 620"/>
              <a:gd name="T12" fmla="*/ 105427 w 619"/>
              <a:gd name="T13" fmla="*/ 26719 h 620"/>
              <a:gd name="T14" fmla="*/ 89649 w 619"/>
              <a:gd name="T15" fmla="*/ 95682 h 620"/>
              <a:gd name="T16" fmla="*/ 15778 w 619"/>
              <a:gd name="T17" fmla="*/ 170061 h 620"/>
              <a:gd name="T18" fmla="*/ 15778 w 619"/>
              <a:gd name="T19" fmla="*/ 212666 h 620"/>
              <a:gd name="T20" fmla="*/ 52713 w 619"/>
              <a:gd name="T21" fmla="*/ 212666 h 620"/>
              <a:gd name="T22" fmla="*/ 131963 w 619"/>
              <a:gd name="T23" fmla="*/ 132871 h 620"/>
              <a:gd name="T24" fmla="*/ 195434 w 619"/>
              <a:gd name="T25" fmla="*/ 116984 h 620"/>
              <a:gd name="T26" fmla="*/ 211212 w 619"/>
              <a:gd name="T27" fmla="*/ 42605 h 620"/>
              <a:gd name="T28" fmla="*/ 190055 w 619"/>
              <a:gd name="T29" fmla="*/ 106514 h 620"/>
              <a:gd name="T30" fmla="*/ 190055 w 619"/>
              <a:gd name="T31" fmla="*/ 106514 h 620"/>
              <a:gd name="T32" fmla="*/ 126584 w 619"/>
              <a:gd name="T33" fmla="*/ 116984 h 620"/>
              <a:gd name="T34" fmla="*/ 42314 w 619"/>
              <a:gd name="T35" fmla="*/ 202195 h 620"/>
              <a:gd name="T36" fmla="*/ 26536 w 619"/>
              <a:gd name="T37" fmla="*/ 202195 h 620"/>
              <a:gd name="T38" fmla="*/ 26536 w 619"/>
              <a:gd name="T39" fmla="*/ 180893 h 620"/>
              <a:gd name="T40" fmla="*/ 105427 w 619"/>
              <a:gd name="T41" fmla="*/ 95682 h 620"/>
              <a:gd name="T42" fmla="*/ 116185 w 619"/>
              <a:gd name="T43" fmla="*/ 37189 h 620"/>
              <a:gd name="T44" fmla="*/ 153120 w 619"/>
              <a:gd name="T45" fmla="*/ 21303 h 620"/>
              <a:gd name="T46" fmla="*/ 153120 w 619"/>
              <a:gd name="T47" fmla="*/ 74379 h 620"/>
              <a:gd name="T48" fmla="*/ 200454 w 619"/>
              <a:gd name="T49" fmla="*/ 74379 h 620"/>
              <a:gd name="T50" fmla="*/ 190055 w 619"/>
              <a:gd name="T51" fmla="*/ 106514 h 6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08509" y="5235579"/>
            <a:ext cx="317500" cy="510116"/>
          </a:xfrm>
          <a:custGeom>
            <a:avLst/>
            <a:gdLst>
              <a:gd name="T0" fmla="*/ 73462 w 399"/>
              <a:gd name="T1" fmla="*/ 143507 h 634"/>
              <a:gd name="T2" fmla="*/ 73462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73462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73462 w 399"/>
              <a:gd name="T15" fmla="*/ 143507 h 634"/>
              <a:gd name="T16" fmla="*/ 125885 w 399"/>
              <a:gd name="T17" fmla="*/ 111416 h 634"/>
              <a:gd name="T18" fmla="*/ 125885 w 399"/>
              <a:gd name="T19" fmla="*/ 111416 h 634"/>
              <a:gd name="T20" fmla="*/ 125885 w 399"/>
              <a:gd name="T21" fmla="*/ 58412 h 634"/>
              <a:gd name="T22" fmla="*/ 73462 w 399"/>
              <a:gd name="T23" fmla="*/ 0 h 634"/>
              <a:gd name="T24" fmla="*/ 15691 w 399"/>
              <a:gd name="T25" fmla="*/ 58412 h 634"/>
              <a:gd name="T26" fmla="*/ 15691 w 399"/>
              <a:gd name="T27" fmla="*/ 111416 h 634"/>
              <a:gd name="T28" fmla="*/ 0 w 399"/>
              <a:gd name="T29" fmla="*/ 153964 h 634"/>
              <a:gd name="T30" fmla="*/ 73462 w 399"/>
              <a:gd name="T31" fmla="*/ 228241 h 634"/>
              <a:gd name="T32" fmla="*/ 141932 w 399"/>
              <a:gd name="T33" fmla="*/ 153964 h 634"/>
              <a:gd name="T34" fmla="*/ 125885 w 399"/>
              <a:gd name="T35" fmla="*/ 111416 h 634"/>
              <a:gd name="T36" fmla="*/ 31739 w 399"/>
              <a:gd name="T37" fmla="*/ 58412 h 634"/>
              <a:gd name="T38" fmla="*/ 31739 w 399"/>
              <a:gd name="T39" fmla="*/ 58412 h 634"/>
              <a:gd name="T40" fmla="*/ 73462 w 399"/>
              <a:gd name="T41" fmla="*/ 15865 h 634"/>
              <a:gd name="T42" fmla="*/ 115543 w 399"/>
              <a:gd name="T43" fmla="*/ 58412 h 634"/>
              <a:gd name="T44" fmla="*/ 115543 w 399"/>
              <a:gd name="T45" fmla="*/ 100960 h 634"/>
              <a:gd name="T46" fmla="*/ 73462 w 399"/>
              <a:gd name="T47" fmla="*/ 85095 h 634"/>
              <a:gd name="T48" fmla="*/ 31739 w 399"/>
              <a:gd name="T49" fmla="*/ 100960 h 634"/>
              <a:gd name="T50" fmla="*/ 31739 w 399"/>
              <a:gd name="T51" fmla="*/ 58412 h 634"/>
              <a:gd name="T52" fmla="*/ 73462 w 399"/>
              <a:gd name="T53" fmla="*/ 212376 h 634"/>
              <a:gd name="T54" fmla="*/ 73462 w 399"/>
              <a:gd name="T55" fmla="*/ 212376 h 634"/>
              <a:gd name="T56" fmla="*/ 15691 w 399"/>
              <a:gd name="T57" fmla="*/ 153964 h 634"/>
              <a:gd name="T58" fmla="*/ 73462 w 399"/>
              <a:gd name="T59" fmla="*/ 100960 h 634"/>
              <a:gd name="T60" fmla="*/ 125885 w 399"/>
              <a:gd name="T61" fmla="*/ 153964 h 634"/>
              <a:gd name="T62" fmla="*/ 73462 w 399"/>
              <a:gd name="T63" fmla="*/ 212376 h 6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99" h="634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93591" y="5235579"/>
            <a:ext cx="317500" cy="510116"/>
          </a:xfrm>
          <a:custGeom>
            <a:avLst/>
            <a:gdLst>
              <a:gd name="T0" fmla="*/ 68470 w 399"/>
              <a:gd name="T1" fmla="*/ 143507 h 634"/>
              <a:gd name="T2" fmla="*/ 68470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68470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68470 w 399"/>
              <a:gd name="T15" fmla="*/ 143507 h 634"/>
              <a:gd name="T16" fmla="*/ 68470 w 399"/>
              <a:gd name="T17" fmla="*/ 85095 h 634"/>
              <a:gd name="T18" fmla="*/ 68470 w 399"/>
              <a:gd name="T19" fmla="*/ 85095 h 634"/>
              <a:gd name="T20" fmla="*/ 26389 w 399"/>
              <a:gd name="T21" fmla="*/ 100960 h 634"/>
              <a:gd name="T22" fmla="*/ 26389 w 399"/>
              <a:gd name="T23" fmla="*/ 58412 h 634"/>
              <a:gd name="T24" fmla="*/ 68470 w 399"/>
              <a:gd name="T25" fmla="*/ 15865 h 634"/>
              <a:gd name="T26" fmla="*/ 110194 w 399"/>
              <a:gd name="T27" fmla="*/ 58412 h 634"/>
              <a:gd name="T28" fmla="*/ 126241 w 399"/>
              <a:gd name="T29" fmla="*/ 58412 h 634"/>
              <a:gd name="T30" fmla="*/ 68470 w 399"/>
              <a:gd name="T31" fmla="*/ 0 h 634"/>
              <a:gd name="T32" fmla="*/ 16048 w 399"/>
              <a:gd name="T33" fmla="*/ 58412 h 634"/>
              <a:gd name="T34" fmla="*/ 16048 w 399"/>
              <a:gd name="T35" fmla="*/ 111416 h 634"/>
              <a:gd name="T36" fmla="*/ 0 w 399"/>
              <a:gd name="T37" fmla="*/ 153964 h 634"/>
              <a:gd name="T38" fmla="*/ 68470 w 399"/>
              <a:gd name="T39" fmla="*/ 228241 h 634"/>
              <a:gd name="T40" fmla="*/ 141932 w 399"/>
              <a:gd name="T41" fmla="*/ 153964 h 634"/>
              <a:gd name="T42" fmla="*/ 68470 w 399"/>
              <a:gd name="T43" fmla="*/ 85095 h 634"/>
              <a:gd name="T44" fmla="*/ 68470 w 399"/>
              <a:gd name="T45" fmla="*/ 212376 h 634"/>
              <a:gd name="T46" fmla="*/ 68470 w 399"/>
              <a:gd name="T47" fmla="*/ 212376 h 634"/>
              <a:gd name="T48" fmla="*/ 16048 w 399"/>
              <a:gd name="T49" fmla="*/ 153964 h 634"/>
              <a:gd name="T50" fmla="*/ 68470 w 399"/>
              <a:gd name="T51" fmla="*/ 100960 h 634"/>
              <a:gd name="T52" fmla="*/ 126241 w 399"/>
              <a:gd name="T53" fmla="*/ 153964 h 634"/>
              <a:gd name="T54" fmla="*/ 68470 w 399"/>
              <a:gd name="T55" fmla="*/ 212376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9" h="634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3424" y="5235579"/>
            <a:ext cx="495298" cy="510116"/>
          </a:xfrm>
          <a:custGeom>
            <a:avLst/>
            <a:gdLst>
              <a:gd name="T0" fmla="*/ 126584 w 619"/>
              <a:gd name="T1" fmla="*/ 116825 h 634"/>
              <a:gd name="T2" fmla="*/ 126584 w 619"/>
              <a:gd name="T3" fmla="*/ 116825 h 634"/>
              <a:gd name="T4" fmla="*/ 137342 w 619"/>
              <a:gd name="T5" fmla="*/ 68869 h 634"/>
              <a:gd name="T6" fmla="*/ 73870 w 619"/>
              <a:gd name="T7" fmla="*/ 0 h 634"/>
              <a:gd name="T8" fmla="*/ 10399 w 619"/>
              <a:gd name="T9" fmla="*/ 68869 h 634"/>
              <a:gd name="T10" fmla="*/ 26177 w 619"/>
              <a:gd name="T11" fmla="*/ 116825 h 634"/>
              <a:gd name="T12" fmla="*/ 0 w 619"/>
              <a:gd name="T13" fmla="*/ 153964 h 634"/>
              <a:gd name="T14" fmla="*/ 0 w 619"/>
              <a:gd name="T15" fmla="*/ 185694 h 634"/>
              <a:gd name="T16" fmla="*/ 42314 w 619"/>
              <a:gd name="T17" fmla="*/ 228241 h 634"/>
              <a:gd name="T18" fmla="*/ 110806 w 619"/>
              <a:gd name="T19" fmla="*/ 228241 h 634"/>
              <a:gd name="T20" fmla="*/ 153120 w 619"/>
              <a:gd name="T21" fmla="*/ 185694 h 634"/>
              <a:gd name="T22" fmla="*/ 153120 w 619"/>
              <a:gd name="T23" fmla="*/ 153964 h 634"/>
              <a:gd name="T24" fmla="*/ 126584 w 619"/>
              <a:gd name="T25" fmla="*/ 116825 h 634"/>
              <a:gd name="T26" fmla="*/ 26177 w 619"/>
              <a:gd name="T27" fmla="*/ 68869 h 634"/>
              <a:gd name="T28" fmla="*/ 26177 w 619"/>
              <a:gd name="T29" fmla="*/ 68869 h 634"/>
              <a:gd name="T30" fmla="*/ 73870 w 619"/>
              <a:gd name="T31" fmla="*/ 15865 h 634"/>
              <a:gd name="T32" fmla="*/ 126584 w 619"/>
              <a:gd name="T33" fmla="*/ 68869 h 634"/>
              <a:gd name="T34" fmla="*/ 73870 w 619"/>
              <a:gd name="T35" fmla="*/ 127282 h 634"/>
              <a:gd name="T36" fmla="*/ 26177 w 619"/>
              <a:gd name="T37" fmla="*/ 68869 h 634"/>
              <a:gd name="T38" fmla="*/ 137342 w 619"/>
              <a:gd name="T39" fmla="*/ 180646 h 634"/>
              <a:gd name="T40" fmla="*/ 137342 w 619"/>
              <a:gd name="T41" fmla="*/ 180646 h 634"/>
              <a:gd name="T42" fmla="*/ 105427 w 619"/>
              <a:gd name="T43" fmla="*/ 212376 h 634"/>
              <a:gd name="T44" fmla="*/ 47334 w 619"/>
              <a:gd name="T45" fmla="*/ 212376 h 634"/>
              <a:gd name="T46" fmla="*/ 10399 w 619"/>
              <a:gd name="T47" fmla="*/ 180646 h 634"/>
              <a:gd name="T48" fmla="*/ 10399 w 619"/>
              <a:gd name="T49" fmla="*/ 159372 h 634"/>
              <a:gd name="T50" fmla="*/ 36935 w 619"/>
              <a:gd name="T51" fmla="*/ 127282 h 634"/>
              <a:gd name="T52" fmla="*/ 73870 w 619"/>
              <a:gd name="T53" fmla="*/ 143507 h 634"/>
              <a:gd name="T54" fmla="*/ 110806 w 619"/>
              <a:gd name="T55" fmla="*/ 127282 h 634"/>
              <a:gd name="T56" fmla="*/ 137342 w 619"/>
              <a:gd name="T57" fmla="*/ 159372 h 634"/>
              <a:gd name="T58" fmla="*/ 137342 w 619"/>
              <a:gd name="T59" fmla="*/ 180646 h 634"/>
              <a:gd name="T60" fmla="*/ 158140 w 619"/>
              <a:gd name="T61" fmla="*/ 58412 h 634"/>
              <a:gd name="T62" fmla="*/ 158140 w 619"/>
              <a:gd name="T63" fmla="*/ 58412 h 634"/>
              <a:gd name="T64" fmla="*/ 216232 w 619"/>
              <a:gd name="T65" fmla="*/ 58412 h 634"/>
              <a:gd name="T66" fmla="*/ 221611 w 619"/>
              <a:gd name="T67" fmla="*/ 47595 h 634"/>
              <a:gd name="T68" fmla="*/ 216232 w 619"/>
              <a:gd name="T69" fmla="*/ 42547 h 634"/>
              <a:gd name="T70" fmla="*/ 158140 w 619"/>
              <a:gd name="T71" fmla="*/ 42547 h 634"/>
              <a:gd name="T72" fmla="*/ 153120 w 619"/>
              <a:gd name="T73" fmla="*/ 47595 h 634"/>
              <a:gd name="T74" fmla="*/ 158140 w 619"/>
              <a:gd name="T75" fmla="*/ 58412 h 634"/>
              <a:gd name="T76" fmla="*/ 216232 w 619"/>
              <a:gd name="T77" fmla="*/ 169829 h 634"/>
              <a:gd name="T78" fmla="*/ 216232 w 619"/>
              <a:gd name="T79" fmla="*/ 169829 h 634"/>
              <a:gd name="T80" fmla="*/ 174277 w 619"/>
              <a:gd name="T81" fmla="*/ 169829 h 634"/>
              <a:gd name="T82" fmla="*/ 168898 w 619"/>
              <a:gd name="T83" fmla="*/ 175237 h 634"/>
              <a:gd name="T84" fmla="*/ 174277 w 619"/>
              <a:gd name="T85" fmla="*/ 185694 h 634"/>
              <a:gd name="T86" fmla="*/ 216232 w 619"/>
              <a:gd name="T87" fmla="*/ 185694 h 634"/>
              <a:gd name="T88" fmla="*/ 221611 w 619"/>
              <a:gd name="T89" fmla="*/ 175237 h 634"/>
              <a:gd name="T90" fmla="*/ 216232 w 619"/>
              <a:gd name="T91" fmla="*/ 169829 h 634"/>
              <a:gd name="T92" fmla="*/ 216232 w 619"/>
              <a:gd name="T93" fmla="*/ 85095 h 634"/>
              <a:gd name="T94" fmla="*/ 216232 w 619"/>
              <a:gd name="T95" fmla="*/ 85095 h 634"/>
              <a:gd name="T96" fmla="*/ 158140 w 619"/>
              <a:gd name="T97" fmla="*/ 85095 h 634"/>
              <a:gd name="T98" fmla="*/ 153120 w 619"/>
              <a:gd name="T99" fmla="*/ 90143 h 634"/>
              <a:gd name="T100" fmla="*/ 158140 w 619"/>
              <a:gd name="T101" fmla="*/ 100960 h 634"/>
              <a:gd name="T102" fmla="*/ 216232 w 619"/>
              <a:gd name="T103" fmla="*/ 100960 h 634"/>
              <a:gd name="T104" fmla="*/ 221611 w 619"/>
              <a:gd name="T105" fmla="*/ 90143 h 634"/>
              <a:gd name="T106" fmla="*/ 216232 w 619"/>
              <a:gd name="T107" fmla="*/ 85095 h 634"/>
              <a:gd name="T108" fmla="*/ 216232 w 619"/>
              <a:gd name="T109" fmla="*/ 127282 h 634"/>
              <a:gd name="T110" fmla="*/ 216232 w 619"/>
              <a:gd name="T111" fmla="*/ 127282 h 634"/>
              <a:gd name="T112" fmla="*/ 174277 w 619"/>
              <a:gd name="T113" fmla="*/ 127282 h 634"/>
              <a:gd name="T114" fmla="*/ 168898 w 619"/>
              <a:gd name="T115" fmla="*/ 132690 h 634"/>
              <a:gd name="T116" fmla="*/ 174277 w 619"/>
              <a:gd name="T117" fmla="*/ 143507 h 634"/>
              <a:gd name="T118" fmla="*/ 216232 w 619"/>
              <a:gd name="T119" fmla="*/ 143507 h 634"/>
              <a:gd name="T120" fmla="*/ 221611 w 619"/>
              <a:gd name="T121" fmla="*/ 132690 h 634"/>
              <a:gd name="T122" fmla="*/ 216232 w 619"/>
              <a:gd name="T123" fmla="*/ 127282 h 63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34124" y="5235579"/>
            <a:ext cx="345017" cy="510116"/>
          </a:xfrm>
          <a:custGeom>
            <a:avLst/>
            <a:gdLst>
              <a:gd name="T0" fmla="*/ 127887 w 428"/>
              <a:gd name="T1" fmla="*/ 116825 h 634"/>
              <a:gd name="T2" fmla="*/ 127887 w 428"/>
              <a:gd name="T3" fmla="*/ 116825 h 634"/>
              <a:gd name="T4" fmla="*/ 143783 w 428"/>
              <a:gd name="T5" fmla="*/ 68869 h 634"/>
              <a:gd name="T6" fmla="*/ 79839 w 428"/>
              <a:gd name="T7" fmla="*/ 0 h 634"/>
              <a:gd name="T8" fmla="*/ 16257 w 428"/>
              <a:gd name="T9" fmla="*/ 68869 h 634"/>
              <a:gd name="T10" fmla="*/ 26734 w 428"/>
              <a:gd name="T11" fmla="*/ 116825 h 634"/>
              <a:gd name="T12" fmla="*/ 0 w 428"/>
              <a:gd name="T13" fmla="*/ 153964 h 634"/>
              <a:gd name="T14" fmla="*/ 0 w 428"/>
              <a:gd name="T15" fmla="*/ 185694 h 634"/>
              <a:gd name="T16" fmla="*/ 42629 w 428"/>
              <a:gd name="T17" fmla="*/ 228241 h 634"/>
              <a:gd name="T18" fmla="*/ 111631 w 428"/>
              <a:gd name="T19" fmla="*/ 228241 h 634"/>
              <a:gd name="T20" fmla="*/ 154260 w 428"/>
              <a:gd name="T21" fmla="*/ 185694 h 634"/>
              <a:gd name="T22" fmla="*/ 154260 w 428"/>
              <a:gd name="T23" fmla="*/ 153964 h 634"/>
              <a:gd name="T24" fmla="*/ 127887 w 428"/>
              <a:gd name="T25" fmla="*/ 116825 h 634"/>
              <a:gd name="T26" fmla="*/ 26734 w 428"/>
              <a:gd name="T27" fmla="*/ 68869 h 634"/>
              <a:gd name="T28" fmla="*/ 26734 w 428"/>
              <a:gd name="T29" fmla="*/ 68869 h 634"/>
              <a:gd name="T30" fmla="*/ 79839 w 428"/>
              <a:gd name="T31" fmla="*/ 15865 h 634"/>
              <a:gd name="T32" fmla="*/ 127887 w 428"/>
              <a:gd name="T33" fmla="*/ 68869 h 634"/>
              <a:gd name="T34" fmla="*/ 79839 w 428"/>
              <a:gd name="T35" fmla="*/ 127282 h 634"/>
              <a:gd name="T36" fmla="*/ 26734 w 428"/>
              <a:gd name="T37" fmla="*/ 68869 h 634"/>
              <a:gd name="T38" fmla="*/ 143783 w 428"/>
              <a:gd name="T39" fmla="*/ 180646 h 634"/>
              <a:gd name="T40" fmla="*/ 143783 w 428"/>
              <a:gd name="T41" fmla="*/ 180646 h 634"/>
              <a:gd name="T42" fmla="*/ 106573 w 428"/>
              <a:gd name="T43" fmla="*/ 212376 h 634"/>
              <a:gd name="T44" fmla="*/ 48048 w 428"/>
              <a:gd name="T45" fmla="*/ 212376 h 634"/>
              <a:gd name="T46" fmla="*/ 16257 w 428"/>
              <a:gd name="T47" fmla="*/ 180646 h 634"/>
              <a:gd name="T48" fmla="*/ 16257 w 428"/>
              <a:gd name="T49" fmla="*/ 159372 h 634"/>
              <a:gd name="T50" fmla="*/ 42629 w 428"/>
              <a:gd name="T51" fmla="*/ 127282 h 634"/>
              <a:gd name="T52" fmla="*/ 79839 w 428"/>
              <a:gd name="T53" fmla="*/ 143507 h 634"/>
              <a:gd name="T54" fmla="*/ 117411 w 428"/>
              <a:gd name="T55" fmla="*/ 127282 h 634"/>
              <a:gd name="T56" fmla="*/ 143783 w 428"/>
              <a:gd name="T57" fmla="*/ 159372 h 634"/>
              <a:gd name="T58" fmla="*/ 143783 w 428"/>
              <a:gd name="T59" fmla="*/ 180646 h 63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28" h="634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28192" y="5220760"/>
            <a:ext cx="520700" cy="520700"/>
          </a:xfrm>
          <a:custGeom>
            <a:avLst/>
            <a:gdLst>
              <a:gd name="T0" fmla="*/ 227601 w 649"/>
              <a:gd name="T1" fmla="*/ 10786 h 649"/>
              <a:gd name="T2" fmla="*/ 227601 w 649"/>
              <a:gd name="T3" fmla="*/ 10786 h 649"/>
              <a:gd name="T4" fmla="*/ 190566 w 649"/>
              <a:gd name="T5" fmla="*/ 10786 h 649"/>
              <a:gd name="T6" fmla="*/ 148138 w 649"/>
              <a:gd name="T7" fmla="*/ 58606 h 649"/>
              <a:gd name="T8" fmla="*/ 63642 w 649"/>
              <a:gd name="T9" fmla="*/ 26606 h 649"/>
              <a:gd name="T10" fmla="*/ 37035 w 649"/>
              <a:gd name="T11" fmla="*/ 32000 h 649"/>
              <a:gd name="T12" fmla="*/ 37035 w 649"/>
              <a:gd name="T13" fmla="*/ 63640 h 649"/>
              <a:gd name="T14" fmla="*/ 95283 w 649"/>
              <a:gd name="T15" fmla="*/ 111459 h 649"/>
              <a:gd name="T16" fmla="*/ 58249 w 649"/>
              <a:gd name="T17" fmla="*/ 148492 h 649"/>
              <a:gd name="T18" fmla="*/ 21214 w 649"/>
              <a:gd name="T19" fmla="*/ 137706 h 649"/>
              <a:gd name="T20" fmla="*/ 10427 w 649"/>
              <a:gd name="T21" fmla="*/ 143099 h 649"/>
              <a:gd name="T22" fmla="*/ 5393 w 649"/>
              <a:gd name="T23" fmla="*/ 158919 h 649"/>
              <a:gd name="T24" fmla="*/ 47462 w 649"/>
              <a:gd name="T25" fmla="*/ 190559 h 649"/>
              <a:gd name="T26" fmla="*/ 79463 w 649"/>
              <a:gd name="T27" fmla="*/ 227952 h 649"/>
              <a:gd name="T28" fmla="*/ 95283 w 649"/>
              <a:gd name="T29" fmla="*/ 222559 h 649"/>
              <a:gd name="T30" fmla="*/ 95283 w 649"/>
              <a:gd name="T31" fmla="*/ 211772 h 649"/>
              <a:gd name="T32" fmla="*/ 89890 w 649"/>
              <a:gd name="T33" fmla="*/ 180132 h 649"/>
              <a:gd name="T34" fmla="*/ 126924 w 649"/>
              <a:gd name="T35" fmla="*/ 143099 h 649"/>
              <a:gd name="T36" fmla="*/ 174746 w 649"/>
              <a:gd name="T37" fmla="*/ 201345 h 649"/>
              <a:gd name="T38" fmla="*/ 206387 w 649"/>
              <a:gd name="T39" fmla="*/ 201345 h 649"/>
              <a:gd name="T40" fmla="*/ 211780 w 649"/>
              <a:gd name="T41" fmla="*/ 174739 h 649"/>
              <a:gd name="T42" fmla="*/ 179780 w 649"/>
              <a:gd name="T43" fmla="*/ 90246 h 649"/>
              <a:gd name="T44" fmla="*/ 222208 w 649"/>
              <a:gd name="T45" fmla="*/ 42426 h 649"/>
              <a:gd name="T46" fmla="*/ 227601 w 649"/>
              <a:gd name="T47" fmla="*/ 10786 h 649"/>
              <a:gd name="T48" fmla="*/ 216814 w 649"/>
              <a:gd name="T49" fmla="*/ 37393 h 649"/>
              <a:gd name="T50" fmla="*/ 216814 w 649"/>
              <a:gd name="T51" fmla="*/ 37393 h 649"/>
              <a:gd name="T52" fmla="*/ 163959 w 649"/>
              <a:gd name="T53" fmla="*/ 90246 h 649"/>
              <a:gd name="T54" fmla="*/ 195960 w 649"/>
              <a:gd name="T55" fmla="*/ 174739 h 649"/>
              <a:gd name="T56" fmla="*/ 195960 w 649"/>
              <a:gd name="T57" fmla="*/ 190559 h 649"/>
              <a:gd name="T58" fmla="*/ 179780 w 649"/>
              <a:gd name="T59" fmla="*/ 190559 h 649"/>
              <a:gd name="T60" fmla="*/ 132318 w 649"/>
              <a:gd name="T61" fmla="*/ 121886 h 649"/>
              <a:gd name="T62" fmla="*/ 74069 w 649"/>
              <a:gd name="T63" fmla="*/ 174739 h 649"/>
              <a:gd name="T64" fmla="*/ 84856 w 649"/>
              <a:gd name="T65" fmla="*/ 211772 h 649"/>
              <a:gd name="T66" fmla="*/ 58249 w 649"/>
              <a:gd name="T67" fmla="*/ 180132 h 649"/>
              <a:gd name="T68" fmla="*/ 21214 w 649"/>
              <a:gd name="T69" fmla="*/ 153526 h 649"/>
              <a:gd name="T70" fmla="*/ 58249 w 649"/>
              <a:gd name="T71" fmla="*/ 164312 h 649"/>
              <a:gd name="T72" fmla="*/ 116497 w 649"/>
              <a:gd name="T73" fmla="*/ 106066 h 649"/>
              <a:gd name="T74" fmla="*/ 47462 w 649"/>
              <a:gd name="T75" fmla="*/ 52853 h 649"/>
              <a:gd name="T76" fmla="*/ 47462 w 649"/>
              <a:gd name="T77" fmla="*/ 42426 h 649"/>
              <a:gd name="T78" fmla="*/ 63642 w 649"/>
              <a:gd name="T79" fmla="*/ 42426 h 649"/>
              <a:gd name="T80" fmla="*/ 148138 w 649"/>
              <a:gd name="T81" fmla="*/ 74066 h 649"/>
              <a:gd name="T82" fmla="*/ 200994 w 649"/>
              <a:gd name="T83" fmla="*/ 21213 h 649"/>
              <a:gd name="T84" fmla="*/ 216814 w 649"/>
              <a:gd name="T85" fmla="*/ 21213 h 649"/>
              <a:gd name="T86" fmla="*/ 216814 w 649"/>
              <a:gd name="T87" fmla="*/ 37393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23860" y="5246161"/>
            <a:ext cx="510117" cy="495299"/>
          </a:xfrm>
          <a:custGeom>
            <a:avLst/>
            <a:gdLst>
              <a:gd name="T0" fmla="*/ 217433 w 634"/>
              <a:gd name="T1" fmla="*/ 26535 h 619"/>
              <a:gd name="T2" fmla="*/ 217433 w 634"/>
              <a:gd name="T3" fmla="*/ 26535 h 619"/>
              <a:gd name="T4" fmla="*/ 196519 w 634"/>
              <a:gd name="T5" fmla="*/ 5379 h 619"/>
              <a:gd name="T6" fmla="*/ 175244 w 634"/>
              <a:gd name="T7" fmla="*/ 5379 h 619"/>
              <a:gd name="T8" fmla="*/ 148561 w 634"/>
              <a:gd name="T9" fmla="*/ 47691 h 619"/>
              <a:gd name="T10" fmla="*/ 148561 w 634"/>
              <a:gd name="T11" fmla="*/ 68489 h 619"/>
              <a:gd name="T12" fmla="*/ 159018 w 634"/>
              <a:gd name="T13" fmla="*/ 79247 h 619"/>
              <a:gd name="T14" fmla="*/ 127287 w 634"/>
              <a:gd name="T15" fmla="*/ 116180 h 619"/>
              <a:gd name="T16" fmla="*/ 84738 w 634"/>
              <a:gd name="T17" fmla="*/ 153114 h 619"/>
              <a:gd name="T18" fmla="*/ 68872 w 634"/>
              <a:gd name="T19" fmla="*/ 142357 h 619"/>
              <a:gd name="T20" fmla="*/ 47597 w 634"/>
              <a:gd name="T21" fmla="*/ 142357 h 619"/>
              <a:gd name="T22" fmla="*/ 10457 w 634"/>
              <a:gd name="T23" fmla="*/ 174271 h 619"/>
              <a:gd name="T24" fmla="*/ 10457 w 634"/>
              <a:gd name="T25" fmla="*/ 190048 h 619"/>
              <a:gd name="T26" fmla="*/ 31731 w 634"/>
              <a:gd name="T27" fmla="*/ 211205 h 619"/>
              <a:gd name="T28" fmla="*/ 68872 w 634"/>
              <a:gd name="T29" fmla="*/ 211205 h 619"/>
              <a:gd name="T30" fmla="*/ 153970 w 634"/>
              <a:gd name="T31" fmla="*/ 147736 h 619"/>
              <a:gd name="T32" fmla="*/ 217433 w 634"/>
              <a:gd name="T33" fmla="*/ 68489 h 619"/>
              <a:gd name="T34" fmla="*/ 217433 w 634"/>
              <a:gd name="T35" fmla="*/ 26535 h 619"/>
              <a:gd name="T36" fmla="*/ 206976 w 634"/>
              <a:gd name="T37" fmla="*/ 58090 h 619"/>
              <a:gd name="T38" fmla="*/ 206976 w 634"/>
              <a:gd name="T39" fmla="*/ 58090 h 619"/>
              <a:gd name="T40" fmla="*/ 148561 w 634"/>
              <a:gd name="T41" fmla="*/ 137337 h 619"/>
              <a:gd name="T42" fmla="*/ 58415 w 634"/>
              <a:gd name="T43" fmla="*/ 200447 h 619"/>
              <a:gd name="T44" fmla="*/ 37140 w 634"/>
              <a:gd name="T45" fmla="*/ 200447 h 619"/>
              <a:gd name="T46" fmla="*/ 26323 w 634"/>
              <a:gd name="T47" fmla="*/ 190048 h 619"/>
              <a:gd name="T48" fmla="*/ 26323 w 634"/>
              <a:gd name="T49" fmla="*/ 174271 h 619"/>
              <a:gd name="T50" fmla="*/ 53006 w 634"/>
              <a:gd name="T51" fmla="*/ 158493 h 619"/>
              <a:gd name="T52" fmla="*/ 63824 w 634"/>
              <a:gd name="T53" fmla="*/ 158493 h 619"/>
              <a:gd name="T54" fmla="*/ 79689 w 634"/>
              <a:gd name="T55" fmla="*/ 174271 h 619"/>
              <a:gd name="T56" fmla="*/ 180293 w 634"/>
              <a:gd name="T57" fmla="*/ 79247 h 619"/>
              <a:gd name="T58" fmla="*/ 159018 w 634"/>
              <a:gd name="T59" fmla="*/ 63110 h 619"/>
              <a:gd name="T60" fmla="*/ 159018 w 634"/>
              <a:gd name="T61" fmla="*/ 47691 h 619"/>
              <a:gd name="T62" fmla="*/ 180293 w 634"/>
              <a:gd name="T63" fmla="*/ 21156 h 619"/>
              <a:gd name="T64" fmla="*/ 196519 w 634"/>
              <a:gd name="T65" fmla="*/ 21156 h 619"/>
              <a:gd name="T66" fmla="*/ 206976 w 634"/>
              <a:gd name="T67" fmla="*/ 36934 h 619"/>
              <a:gd name="T68" fmla="*/ 206976 w 634"/>
              <a:gd name="T69" fmla="*/ 58090 h 61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96243" y="5246161"/>
            <a:ext cx="510115" cy="474134"/>
          </a:xfrm>
          <a:custGeom>
            <a:avLst/>
            <a:gdLst>
              <a:gd name="T0" fmla="*/ 212384 w 634"/>
              <a:gd name="T1" fmla="*/ 0 h 590"/>
              <a:gd name="T2" fmla="*/ 212384 w 634"/>
              <a:gd name="T3" fmla="*/ 0 h 590"/>
              <a:gd name="T4" fmla="*/ 148560 w 634"/>
              <a:gd name="T5" fmla="*/ 42135 h 590"/>
              <a:gd name="T6" fmla="*/ 58415 w 634"/>
              <a:gd name="T7" fmla="*/ 42135 h 590"/>
              <a:gd name="T8" fmla="*/ 0 w 634"/>
              <a:gd name="T9" fmla="*/ 95435 h 590"/>
              <a:gd name="T10" fmla="*/ 42549 w 634"/>
              <a:gd name="T11" fmla="*/ 142972 h 590"/>
              <a:gd name="T12" fmla="*/ 42549 w 634"/>
              <a:gd name="T13" fmla="*/ 201313 h 590"/>
              <a:gd name="T14" fmla="*/ 58415 w 634"/>
              <a:gd name="T15" fmla="*/ 212117 h 590"/>
              <a:gd name="T16" fmla="*/ 79689 w 634"/>
              <a:gd name="T17" fmla="*/ 212117 h 590"/>
              <a:gd name="T18" fmla="*/ 95555 w 634"/>
              <a:gd name="T19" fmla="*/ 201313 h 590"/>
              <a:gd name="T20" fmla="*/ 95555 w 634"/>
              <a:gd name="T21" fmla="*/ 142972 h 590"/>
              <a:gd name="T22" fmla="*/ 148560 w 634"/>
              <a:gd name="T23" fmla="*/ 142972 h 590"/>
              <a:gd name="T24" fmla="*/ 212384 w 634"/>
              <a:gd name="T25" fmla="*/ 185467 h 590"/>
              <a:gd name="T26" fmla="*/ 228249 w 634"/>
              <a:gd name="T27" fmla="*/ 169621 h 590"/>
              <a:gd name="T28" fmla="*/ 228249 w 634"/>
              <a:gd name="T29" fmla="*/ 15846 h 590"/>
              <a:gd name="T30" fmla="*/ 212384 w 634"/>
              <a:gd name="T31" fmla="*/ 0 h 590"/>
              <a:gd name="T32" fmla="*/ 79689 w 634"/>
              <a:gd name="T33" fmla="*/ 190869 h 590"/>
              <a:gd name="T34" fmla="*/ 79689 w 634"/>
              <a:gd name="T35" fmla="*/ 190869 h 590"/>
              <a:gd name="T36" fmla="*/ 74641 w 634"/>
              <a:gd name="T37" fmla="*/ 201313 h 590"/>
              <a:gd name="T38" fmla="*/ 63823 w 634"/>
              <a:gd name="T39" fmla="*/ 201313 h 590"/>
              <a:gd name="T40" fmla="*/ 58415 w 634"/>
              <a:gd name="T41" fmla="*/ 190869 h 590"/>
              <a:gd name="T42" fmla="*/ 58415 w 634"/>
              <a:gd name="T43" fmla="*/ 142972 h 590"/>
              <a:gd name="T44" fmla="*/ 79689 w 634"/>
              <a:gd name="T45" fmla="*/ 142972 h 590"/>
              <a:gd name="T46" fmla="*/ 79689 w 634"/>
              <a:gd name="T47" fmla="*/ 190869 h 590"/>
              <a:gd name="T48" fmla="*/ 116829 w 634"/>
              <a:gd name="T49" fmla="*/ 127126 h 590"/>
              <a:gd name="T50" fmla="*/ 116829 w 634"/>
              <a:gd name="T51" fmla="*/ 127126 h 590"/>
              <a:gd name="T52" fmla="*/ 58415 w 634"/>
              <a:gd name="T53" fmla="*/ 127126 h 590"/>
              <a:gd name="T54" fmla="*/ 15866 w 634"/>
              <a:gd name="T55" fmla="*/ 95435 h 590"/>
              <a:gd name="T56" fmla="*/ 58415 w 634"/>
              <a:gd name="T57" fmla="*/ 58341 h 590"/>
              <a:gd name="T58" fmla="*/ 116829 w 634"/>
              <a:gd name="T59" fmla="*/ 58341 h 590"/>
              <a:gd name="T60" fmla="*/ 116829 w 634"/>
              <a:gd name="T61" fmla="*/ 127126 h 590"/>
              <a:gd name="T62" fmla="*/ 148560 w 634"/>
              <a:gd name="T63" fmla="*/ 127126 h 590"/>
              <a:gd name="T64" fmla="*/ 148560 w 634"/>
              <a:gd name="T65" fmla="*/ 127126 h 590"/>
              <a:gd name="T66" fmla="*/ 127647 w 634"/>
              <a:gd name="T67" fmla="*/ 127126 h 590"/>
              <a:gd name="T68" fmla="*/ 127647 w 634"/>
              <a:gd name="T69" fmla="*/ 58341 h 590"/>
              <a:gd name="T70" fmla="*/ 148560 w 634"/>
              <a:gd name="T71" fmla="*/ 58341 h 590"/>
              <a:gd name="T72" fmla="*/ 148560 w 634"/>
              <a:gd name="T73" fmla="*/ 127126 h 590"/>
              <a:gd name="T74" fmla="*/ 212384 w 634"/>
              <a:gd name="T75" fmla="*/ 169621 h 590"/>
              <a:gd name="T76" fmla="*/ 212384 w 634"/>
              <a:gd name="T77" fmla="*/ 169621 h 590"/>
              <a:gd name="T78" fmla="*/ 164787 w 634"/>
              <a:gd name="T79" fmla="*/ 137930 h 590"/>
              <a:gd name="T80" fmla="*/ 164787 w 634"/>
              <a:gd name="T81" fmla="*/ 52939 h 590"/>
              <a:gd name="T82" fmla="*/ 212384 w 634"/>
              <a:gd name="T83" fmla="*/ 15846 h 590"/>
              <a:gd name="T84" fmla="*/ 212384 w 634"/>
              <a:gd name="T85" fmla="*/ 169621 h 5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34" h="59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15193" y="5235579"/>
            <a:ext cx="389466" cy="510116"/>
          </a:xfrm>
          <a:custGeom>
            <a:avLst/>
            <a:gdLst>
              <a:gd name="T0" fmla="*/ 26163 w 487"/>
              <a:gd name="T1" fmla="*/ 138099 h 634"/>
              <a:gd name="T2" fmla="*/ 26163 w 487"/>
              <a:gd name="T3" fmla="*/ 138099 h 634"/>
              <a:gd name="T4" fmla="*/ 26163 w 487"/>
              <a:gd name="T5" fmla="*/ 132690 h 634"/>
              <a:gd name="T6" fmla="*/ 10394 w 487"/>
              <a:gd name="T7" fmla="*/ 132690 h 634"/>
              <a:gd name="T8" fmla="*/ 15770 w 487"/>
              <a:gd name="T9" fmla="*/ 148555 h 634"/>
              <a:gd name="T10" fmla="*/ 26163 w 487"/>
              <a:gd name="T11" fmla="*/ 138099 h 634"/>
              <a:gd name="T12" fmla="*/ 163431 w 487"/>
              <a:gd name="T13" fmla="*/ 21274 h 634"/>
              <a:gd name="T14" fmla="*/ 163431 w 487"/>
              <a:gd name="T15" fmla="*/ 21274 h 634"/>
              <a:gd name="T16" fmla="*/ 0 w 487"/>
              <a:gd name="T17" fmla="*/ 180646 h 634"/>
              <a:gd name="T18" fmla="*/ 10394 w 487"/>
              <a:gd name="T19" fmla="*/ 191103 h 634"/>
              <a:gd name="T20" fmla="*/ 174183 w 487"/>
              <a:gd name="T21" fmla="*/ 32091 h 634"/>
              <a:gd name="T22" fmla="*/ 163431 w 487"/>
              <a:gd name="T23" fmla="*/ 21274 h 634"/>
              <a:gd name="T24" fmla="*/ 52685 w 487"/>
              <a:gd name="T25" fmla="*/ 47595 h 634"/>
              <a:gd name="T26" fmla="*/ 52685 w 487"/>
              <a:gd name="T27" fmla="*/ 47595 h 634"/>
              <a:gd name="T28" fmla="*/ 89600 w 487"/>
              <a:gd name="T29" fmla="*/ 15865 h 634"/>
              <a:gd name="T30" fmla="*/ 121498 w 487"/>
              <a:gd name="T31" fmla="*/ 37139 h 634"/>
              <a:gd name="T32" fmla="*/ 131891 w 487"/>
              <a:gd name="T33" fmla="*/ 26682 h 634"/>
              <a:gd name="T34" fmla="*/ 89600 w 487"/>
              <a:gd name="T35" fmla="*/ 0 h 634"/>
              <a:gd name="T36" fmla="*/ 42291 w 487"/>
              <a:gd name="T37" fmla="*/ 47595 h 634"/>
              <a:gd name="T38" fmla="*/ 42291 w 487"/>
              <a:gd name="T39" fmla="*/ 122234 h 634"/>
              <a:gd name="T40" fmla="*/ 52685 w 487"/>
              <a:gd name="T41" fmla="*/ 106368 h 634"/>
              <a:gd name="T42" fmla="*/ 52685 w 487"/>
              <a:gd name="T43" fmla="*/ 47595 h 634"/>
              <a:gd name="T44" fmla="*/ 89600 w 487"/>
              <a:gd name="T45" fmla="*/ 153964 h 634"/>
              <a:gd name="T46" fmla="*/ 89600 w 487"/>
              <a:gd name="T47" fmla="*/ 153964 h 634"/>
              <a:gd name="T48" fmla="*/ 73830 w 487"/>
              <a:gd name="T49" fmla="*/ 148555 h 634"/>
              <a:gd name="T50" fmla="*/ 63078 w 487"/>
              <a:gd name="T51" fmla="*/ 159372 h 634"/>
              <a:gd name="T52" fmla="*/ 89600 w 487"/>
              <a:gd name="T53" fmla="*/ 169829 h 634"/>
              <a:gd name="T54" fmla="*/ 136909 w 487"/>
              <a:gd name="T55" fmla="*/ 122234 h 634"/>
              <a:gd name="T56" fmla="*/ 136909 w 487"/>
              <a:gd name="T57" fmla="*/ 85095 h 634"/>
              <a:gd name="T58" fmla="*/ 126515 w 487"/>
              <a:gd name="T59" fmla="*/ 100960 h 634"/>
              <a:gd name="T60" fmla="*/ 126515 w 487"/>
              <a:gd name="T61" fmla="*/ 122234 h 634"/>
              <a:gd name="T62" fmla="*/ 89600 w 487"/>
              <a:gd name="T63" fmla="*/ 153964 h 634"/>
              <a:gd name="T64" fmla="*/ 89600 w 487"/>
              <a:gd name="T65" fmla="*/ 185694 h 634"/>
              <a:gd name="T66" fmla="*/ 89600 w 487"/>
              <a:gd name="T67" fmla="*/ 185694 h 634"/>
              <a:gd name="T68" fmla="*/ 52685 w 487"/>
              <a:gd name="T69" fmla="*/ 169829 h 634"/>
              <a:gd name="T70" fmla="*/ 42291 w 487"/>
              <a:gd name="T71" fmla="*/ 180646 h 634"/>
              <a:gd name="T72" fmla="*/ 84224 w 487"/>
              <a:gd name="T73" fmla="*/ 196511 h 634"/>
              <a:gd name="T74" fmla="*/ 84224 w 487"/>
              <a:gd name="T75" fmla="*/ 212376 h 634"/>
              <a:gd name="T76" fmla="*/ 73830 w 487"/>
              <a:gd name="T77" fmla="*/ 212376 h 634"/>
              <a:gd name="T78" fmla="*/ 68454 w 487"/>
              <a:gd name="T79" fmla="*/ 217785 h 634"/>
              <a:gd name="T80" fmla="*/ 73830 w 487"/>
              <a:gd name="T81" fmla="*/ 228241 h 634"/>
              <a:gd name="T82" fmla="*/ 105370 w 487"/>
              <a:gd name="T83" fmla="*/ 228241 h 634"/>
              <a:gd name="T84" fmla="*/ 110746 w 487"/>
              <a:gd name="T85" fmla="*/ 217785 h 634"/>
              <a:gd name="T86" fmla="*/ 105370 w 487"/>
              <a:gd name="T87" fmla="*/ 212376 h 634"/>
              <a:gd name="T88" fmla="*/ 94976 w 487"/>
              <a:gd name="T89" fmla="*/ 212376 h 634"/>
              <a:gd name="T90" fmla="*/ 94976 w 487"/>
              <a:gd name="T91" fmla="*/ 196511 h 634"/>
              <a:gd name="T92" fmla="*/ 168807 w 487"/>
              <a:gd name="T93" fmla="*/ 132690 h 634"/>
              <a:gd name="T94" fmla="*/ 153037 w 487"/>
              <a:gd name="T95" fmla="*/ 132690 h 634"/>
              <a:gd name="T96" fmla="*/ 89600 w 487"/>
              <a:gd name="T97" fmla="*/ 185694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487" h="634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34142" y="5235579"/>
            <a:ext cx="353483" cy="510116"/>
          </a:xfrm>
          <a:custGeom>
            <a:avLst/>
            <a:gdLst>
              <a:gd name="T0" fmla="*/ 158057 w 443"/>
              <a:gd name="T1" fmla="*/ 132690 h 634"/>
              <a:gd name="T2" fmla="*/ 158057 w 443"/>
              <a:gd name="T3" fmla="*/ 132690 h 634"/>
              <a:gd name="T4" fmla="*/ 142323 w 443"/>
              <a:gd name="T5" fmla="*/ 132690 h 634"/>
              <a:gd name="T6" fmla="*/ 79029 w 443"/>
              <a:gd name="T7" fmla="*/ 185694 h 634"/>
              <a:gd name="T8" fmla="*/ 15734 w 443"/>
              <a:gd name="T9" fmla="*/ 132690 h 634"/>
              <a:gd name="T10" fmla="*/ 0 w 443"/>
              <a:gd name="T11" fmla="*/ 132690 h 634"/>
              <a:gd name="T12" fmla="*/ 73665 w 443"/>
              <a:gd name="T13" fmla="*/ 196511 h 634"/>
              <a:gd name="T14" fmla="*/ 73665 w 443"/>
              <a:gd name="T15" fmla="*/ 212376 h 634"/>
              <a:gd name="T16" fmla="*/ 63294 w 443"/>
              <a:gd name="T17" fmla="*/ 212376 h 634"/>
              <a:gd name="T18" fmla="*/ 57931 w 443"/>
              <a:gd name="T19" fmla="*/ 217785 h 634"/>
              <a:gd name="T20" fmla="*/ 63294 w 443"/>
              <a:gd name="T21" fmla="*/ 228241 h 634"/>
              <a:gd name="T22" fmla="*/ 94763 w 443"/>
              <a:gd name="T23" fmla="*/ 228241 h 634"/>
              <a:gd name="T24" fmla="*/ 100127 w 443"/>
              <a:gd name="T25" fmla="*/ 217785 h 634"/>
              <a:gd name="T26" fmla="*/ 94763 w 443"/>
              <a:gd name="T27" fmla="*/ 212376 h 634"/>
              <a:gd name="T28" fmla="*/ 84393 w 443"/>
              <a:gd name="T29" fmla="*/ 212376 h 634"/>
              <a:gd name="T30" fmla="*/ 84393 w 443"/>
              <a:gd name="T31" fmla="*/ 196511 h 634"/>
              <a:gd name="T32" fmla="*/ 158057 w 443"/>
              <a:gd name="T33" fmla="*/ 132690 h 634"/>
              <a:gd name="T34" fmla="*/ 79029 w 443"/>
              <a:gd name="T35" fmla="*/ 169829 h 634"/>
              <a:gd name="T36" fmla="*/ 79029 w 443"/>
              <a:gd name="T37" fmla="*/ 169829 h 634"/>
              <a:gd name="T38" fmla="*/ 126231 w 443"/>
              <a:gd name="T39" fmla="*/ 122234 h 634"/>
              <a:gd name="T40" fmla="*/ 126231 w 443"/>
              <a:gd name="T41" fmla="*/ 47595 h 634"/>
              <a:gd name="T42" fmla="*/ 79029 w 443"/>
              <a:gd name="T43" fmla="*/ 0 h 634"/>
              <a:gd name="T44" fmla="*/ 31826 w 443"/>
              <a:gd name="T45" fmla="*/ 47595 h 634"/>
              <a:gd name="T46" fmla="*/ 31826 w 443"/>
              <a:gd name="T47" fmla="*/ 122234 h 634"/>
              <a:gd name="T48" fmla="*/ 79029 w 443"/>
              <a:gd name="T49" fmla="*/ 169829 h 634"/>
              <a:gd name="T50" fmla="*/ 42196 w 443"/>
              <a:gd name="T51" fmla="*/ 47595 h 634"/>
              <a:gd name="T52" fmla="*/ 42196 w 443"/>
              <a:gd name="T53" fmla="*/ 47595 h 634"/>
              <a:gd name="T54" fmla="*/ 79029 w 443"/>
              <a:gd name="T55" fmla="*/ 15865 h 634"/>
              <a:gd name="T56" fmla="*/ 115861 w 443"/>
              <a:gd name="T57" fmla="*/ 47595 h 634"/>
              <a:gd name="T58" fmla="*/ 115861 w 443"/>
              <a:gd name="T59" fmla="*/ 122234 h 634"/>
              <a:gd name="T60" fmla="*/ 79029 w 443"/>
              <a:gd name="T61" fmla="*/ 153964 h 634"/>
              <a:gd name="T62" fmla="*/ 42196 w 443"/>
              <a:gd name="T63" fmla="*/ 122234 h 634"/>
              <a:gd name="T64" fmla="*/ 42196 w 443"/>
              <a:gd name="T65" fmla="*/ 47595 h 63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43" h="634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40877" y="4405842"/>
            <a:ext cx="510115" cy="510116"/>
          </a:xfrm>
          <a:custGeom>
            <a:avLst/>
            <a:gdLst>
              <a:gd name="T0" fmla="*/ 217432 w 634"/>
              <a:gd name="T1" fmla="*/ 5056 h 633"/>
              <a:gd name="T2" fmla="*/ 217432 w 634"/>
              <a:gd name="T3" fmla="*/ 5056 h 633"/>
              <a:gd name="T4" fmla="*/ 0 w 634"/>
              <a:gd name="T5" fmla="*/ 111592 h 633"/>
              <a:gd name="T6" fmla="*/ 68871 w 634"/>
              <a:gd name="T7" fmla="*/ 154207 h 633"/>
              <a:gd name="T8" fmla="*/ 111420 w 634"/>
              <a:gd name="T9" fmla="*/ 228241 h 633"/>
              <a:gd name="T10" fmla="*/ 222841 w 634"/>
              <a:gd name="T11" fmla="*/ 10473 h 633"/>
              <a:gd name="T12" fmla="*/ 217432 w 634"/>
              <a:gd name="T13" fmla="*/ 5056 h 633"/>
              <a:gd name="T14" fmla="*/ 26683 w 634"/>
              <a:gd name="T15" fmla="*/ 111592 h 633"/>
              <a:gd name="T16" fmla="*/ 26683 w 634"/>
              <a:gd name="T17" fmla="*/ 111592 h 633"/>
              <a:gd name="T18" fmla="*/ 191109 w 634"/>
              <a:gd name="T19" fmla="*/ 31780 h 633"/>
              <a:gd name="T20" fmla="*/ 74280 w 634"/>
              <a:gd name="T21" fmla="*/ 137956 h 633"/>
              <a:gd name="T22" fmla="*/ 26683 w 634"/>
              <a:gd name="T23" fmla="*/ 111592 h 633"/>
              <a:gd name="T24" fmla="*/ 111420 w 634"/>
              <a:gd name="T25" fmla="*/ 201878 h 633"/>
              <a:gd name="T26" fmla="*/ 111420 w 634"/>
              <a:gd name="T27" fmla="*/ 201878 h 633"/>
              <a:gd name="T28" fmla="*/ 85098 w 634"/>
              <a:gd name="T29" fmla="*/ 143373 h 633"/>
              <a:gd name="T30" fmla="*/ 196518 w 634"/>
              <a:gd name="T31" fmla="*/ 36836 h 633"/>
              <a:gd name="T32" fmla="*/ 111420 w 634"/>
              <a:gd name="T33" fmla="*/ 201878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15376" y="4416426"/>
            <a:ext cx="510115" cy="497417"/>
          </a:xfrm>
          <a:custGeom>
            <a:avLst/>
            <a:gdLst>
              <a:gd name="T0" fmla="*/ 116829 w 634"/>
              <a:gd name="T1" fmla="*/ 0 h 619"/>
              <a:gd name="T2" fmla="*/ 116829 w 634"/>
              <a:gd name="T3" fmla="*/ 0 h 619"/>
              <a:gd name="T4" fmla="*/ 0 w 634"/>
              <a:gd name="T5" fmla="*/ 63740 h 619"/>
              <a:gd name="T6" fmla="*/ 0 w 634"/>
              <a:gd name="T7" fmla="*/ 196263 h 619"/>
              <a:gd name="T8" fmla="*/ 32092 w 634"/>
              <a:gd name="T9" fmla="*/ 222551 h 619"/>
              <a:gd name="T10" fmla="*/ 201927 w 634"/>
              <a:gd name="T11" fmla="*/ 222551 h 619"/>
              <a:gd name="T12" fmla="*/ 228249 w 634"/>
              <a:gd name="T13" fmla="*/ 196263 h 619"/>
              <a:gd name="T14" fmla="*/ 228249 w 634"/>
              <a:gd name="T15" fmla="*/ 63740 h 619"/>
              <a:gd name="T16" fmla="*/ 116829 w 634"/>
              <a:gd name="T17" fmla="*/ 0 h 619"/>
              <a:gd name="T18" fmla="*/ 16226 w 634"/>
              <a:gd name="T19" fmla="*/ 196263 h 619"/>
              <a:gd name="T20" fmla="*/ 16226 w 634"/>
              <a:gd name="T21" fmla="*/ 196263 h 619"/>
              <a:gd name="T22" fmla="*/ 16226 w 634"/>
              <a:gd name="T23" fmla="*/ 84987 h 619"/>
              <a:gd name="T24" fmla="*/ 79689 w 634"/>
              <a:gd name="T25" fmla="*/ 137924 h 619"/>
              <a:gd name="T26" fmla="*/ 16226 w 634"/>
              <a:gd name="T27" fmla="*/ 201664 h 619"/>
              <a:gd name="T28" fmla="*/ 16226 w 634"/>
              <a:gd name="T29" fmla="*/ 196263 h 619"/>
              <a:gd name="T30" fmla="*/ 26683 w 634"/>
              <a:gd name="T31" fmla="*/ 212108 h 619"/>
              <a:gd name="T32" fmla="*/ 26683 w 634"/>
              <a:gd name="T33" fmla="*/ 212108 h 619"/>
              <a:gd name="T34" fmla="*/ 90506 w 634"/>
              <a:gd name="T35" fmla="*/ 143326 h 619"/>
              <a:gd name="T36" fmla="*/ 116829 w 634"/>
              <a:gd name="T37" fmla="*/ 159171 h 619"/>
              <a:gd name="T38" fmla="*/ 138104 w 634"/>
              <a:gd name="T39" fmla="*/ 143326 h 619"/>
              <a:gd name="T40" fmla="*/ 201927 w 634"/>
              <a:gd name="T41" fmla="*/ 212108 h 619"/>
              <a:gd name="T42" fmla="*/ 26683 w 634"/>
              <a:gd name="T43" fmla="*/ 212108 h 619"/>
              <a:gd name="T44" fmla="*/ 212384 w 634"/>
              <a:gd name="T45" fmla="*/ 196263 h 619"/>
              <a:gd name="T46" fmla="*/ 212384 w 634"/>
              <a:gd name="T47" fmla="*/ 196263 h 619"/>
              <a:gd name="T48" fmla="*/ 212384 w 634"/>
              <a:gd name="T49" fmla="*/ 201664 h 619"/>
              <a:gd name="T50" fmla="*/ 148560 w 634"/>
              <a:gd name="T51" fmla="*/ 137924 h 619"/>
              <a:gd name="T52" fmla="*/ 212384 w 634"/>
              <a:gd name="T53" fmla="*/ 84987 h 619"/>
              <a:gd name="T54" fmla="*/ 212384 w 634"/>
              <a:gd name="T55" fmla="*/ 196263 h 619"/>
              <a:gd name="T56" fmla="*/ 116829 w 634"/>
              <a:gd name="T57" fmla="*/ 143326 h 619"/>
              <a:gd name="T58" fmla="*/ 116829 w 634"/>
              <a:gd name="T59" fmla="*/ 143326 h 619"/>
              <a:gd name="T60" fmla="*/ 16226 w 634"/>
              <a:gd name="T61" fmla="*/ 69142 h 619"/>
              <a:gd name="T62" fmla="*/ 116829 w 634"/>
              <a:gd name="T63" fmla="*/ 16205 h 619"/>
              <a:gd name="T64" fmla="*/ 212384 w 634"/>
              <a:gd name="T65" fmla="*/ 69142 h 619"/>
              <a:gd name="T66" fmla="*/ 116829 w 634"/>
              <a:gd name="T67" fmla="*/ 143326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96227" y="4477809"/>
            <a:ext cx="510117" cy="378882"/>
          </a:xfrm>
          <a:custGeom>
            <a:avLst/>
            <a:gdLst>
              <a:gd name="T0" fmla="*/ 121878 w 634"/>
              <a:gd name="T1" fmla="*/ 100723 h 472"/>
              <a:gd name="T2" fmla="*/ 121878 w 634"/>
              <a:gd name="T3" fmla="*/ 100723 h 472"/>
              <a:gd name="T4" fmla="*/ 37140 w 634"/>
              <a:gd name="T5" fmla="*/ 100723 h 472"/>
              <a:gd name="T6" fmla="*/ 26323 w 634"/>
              <a:gd name="T7" fmla="*/ 105760 h 472"/>
              <a:gd name="T8" fmla="*/ 37140 w 634"/>
              <a:gd name="T9" fmla="*/ 111156 h 472"/>
              <a:gd name="T10" fmla="*/ 121878 w 634"/>
              <a:gd name="T11" fmla="*/ 111156 h 472"/>
              <a:gd name="T12" fmla="*/ 127287 w 634"/>
              <a:gd name="T13" fmla="*/ 105760 h 472"/>
              <a:gd name="T14" fmla="*/ 121878 w 634"/>
              <a:gd name="T15" fmla="*/ 100723 h 472"/>
              <a:gd name="T16" fmla="*/ 121878 w 634"/>
              <a:gd name="T17" fmla="*/ 126984 h 472"/>
              <a:gd name="T18" fmla="*/ 121878 w 634"/>
              <a:gd name="T19" fmla="*/ 126984 h 472"/>
              <a:gd name="T20" fmla="*/ 37140 w 634"/>
              <a:gd name="T21" fmla="*/ 126984 h 472"/>
              <a:gd name="T22" fmla="*/ 26323 w 634"/>
              <a:gd name="T23" fmla="*/ 132379 h 472"/>
              <a:gd name="T24" fmla="*/ 37140 w 634"/>
              <a:gd name="T25" fmla="*/ 142811 h 472"/>
              <a:gd name="T26" fmla="*/ 121878 w 634"/>
              <a:gd name="T27" fmla="*/ 142811 h 472"/>
              <a:gd name="T28" fmla="*/ 127287 w 634"/>
              <a:gd name="T29" fmla="*/ 132379 h 472"/>
              <a:gd name="T30" fmla="*/ 121878 w 634"/>
              <a:gd name="T31" fmla="*/ 126984 h 472"/>
              <a:gd name="T32" fmla="*/ 196158 w 634"/>
              <a:gd name="T33" fmla="*/ 0 h 472"/>
              <a:gd name="T34" fmla="*/ 196158 w 634"/>
              <a:gd name="T35" fmla="*/ 0 h 472"/>
              <a:gd name="T36" fmla="*/ 26323 w 634"/>
              <a:gd name="T37" fmla="*/ 0 h 472"/>
              <a:gd name="T38" fmla="*/ 0 w 634"/>
              <a:gd name="T39" fmla="*/ 26260 h 472"/>
              <a:gd name="T40" fmla="*/ 0 w 634"/>
              <a:gd name="T41" fmla="*/ 142811 h 472"/>
              <a:gd name="T42" fmla="*/ 26323 w 634"/>
              <a:gd name="T43" fmla="*/ 169431 h 472"/>
              <a:gd name="T44" fmla="*/ 196158 w 634"/>
              <a:gd name="T45" fmla="*/ 169431 h 472"/>
              <a:gd name="T46" fmla="*/ 228250 w 634"/>
              <a:gd name="T47" fmla="*/ 142811 h 472"/>
              <a:gd name="T48" fmla="*/ 228250 w 634"/>
              <a:gd name="T49" fmla="*/ 26260 h 472"/>
              <a:gd name="T50" fmla="*/ 196158 w 634"/>
              <a:gd name="T51" fmla="*/ 0 h 472"/>
              <a:gd name="T52" fmla="*/ 212024 w 634"/>
              <a:gd name="T53" fmla="*/ 142811 h 472"/>
              <a:gd name="T54" fmla="*/ 212024 w 634"/>
              <a:gd name="T55" fmla="*/ 142811 h 472"/>
              <a:gd name="T56" fmla="*/ 196158 w 634"/>
              <a:gd name="T57" fmla="*/ 153603 h 472"/>
              <a:gd name="T58" fmla="*/ 26323 w 634"/>
              <a:gd name="T59" fmla="*/ 153603 h 472"/>
              <a:gd name="T60" fmla="*/ 15866 w 634"/>
              <a:gd name="T61" fmla="*/ 142811 h 472"/>
              <a:gd name="T62" fmla="*/ 15866 w 634"/>
              <a:gd name="T63" fmla="*/ 26260 h 472"/>
              <a:gd name="T64" fmla="*/ 26323 w 634"/>
              <a:gd name="T65" fmla="*/ 15828 h 472"/>
              <a:gd name="T66" fmla="*/ 196158 w 634"/>
              <a:gd name="T67" fmla="*/ 15828 h 472"/>
              <a:gd name="T68" fmla="*/ 212024 w 634"/>
              <a:gd name="T69" fmla="*/ 26260 h 472"/>
              <a:gd name="T70" fmla="*/ 212024 w 634"/>
              <a:gd name="T71" fmla="*/ 142811 h 472"/>
              <a:gd name="T72" fmla="*/ 185701 w 634"/>
              <a:gd name="T73" fmla="*/ 26260 h 472"/>
              <a:gd name="T74" fmla="*/ 185701 w 634"/>
              <a:gd name="T75" fmla="*/ 26260 h 472"/>
              <a:gd name="T76" fmla="*/ 153609 w 634"/>
              <a:gd name="T77" fmla="*/ 26260 h 472"/>
              <a:gd name="T78" fmla="*/ 143152 w 634"/>
              <a:gd name="T79" fmla="*/ 42448 h 472"/>
              <a:gd name="T80" fmla="*/ 143152 w 634"/>
              <a:gd name="T81" fmla="*/ 68708 h 472"/>
              <a:gd name="T82" fmla="*/ 153609 w 634"/>
              <a:gd name="T83" fmla="*/ 84536 h 472"/>
              <a:gd name="T84" fmla="*/ 185701 w 634"/>
              <a:gd name="T85" fmla="*/ 84536 h 472"/>
              <a:gd name="T86" fmla="*/ 196158 w 634"/>
              <a:gd name="T87" fmla="*/ 68708 h 472"/>
              <a:gd name="T88" fmla="*/ 196158 w 634"/>
              <a:gd name="T89" fmla="*/ 42448 h 472"/>
              <a:gd name="T90" fmla="*/ 185701 w 634"/>
              <a:gd name="T91" fmla="*/ 26260 h 472"/>
              <a:gd name="T92" fmla="*/ 185701 w 634"/>
              <a:gd name="T93" fmla="*/ 63672 h 472"/>
              <a:gd name="T94" fmla="*/ 185701 w 634"/>
              <a:gd name="T95" fmla="*/ 63672 h 472"/>
              <a:gd name="T96" fmla="*/ 174884 w 634"/>
              <a:gd name="T97" fmla="*/ 68708 h 472"/>
              <a:gd name="T98" fmla="*/ 164427 w 634"/>
              <a:gd name="T99" fmla="*/ 68708 h 472"/>
              <a:gd name="T100" fmla="*/ 153609 w 634"/>
              <a:gd name="T101" fmla="*/ 63672 h 472"/>
              <a:gd name="T102" fmla="*/ 153609 w 634"/>
              <a:gd name="T103" fmla="*/ 47484 h 472"/>
              <a:gd name="T104" fmla="*/ 164427 w 634"/>
              <a:gd name="T105" fmla="*/ 42448 h 472"/>
              <a:gd name="T106" fmla="*/ 174884 w 634"/>
              <a:gd name="T107" fmla="*/ 42448 h 472"/>
              <a:gd name="T108" fmla="*/ 185701 w 634"/>
              <a:gd name="T109" fmla="*/ 47484 h 472"/>
              <a:gd name="T110" fmla="*/ 185701 w 634"/>
              <a:gd name="T111" fmla="*/ 63672 h 4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34" h="472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3424" y="4477809"/>
            <a:ext cx="495298" cy="378882"/>
          </a:xfrm>
          <a:custGeom>
            <a:avLst/>
            <a:gdLst>
              <a:gd name="T0" fmla="*/ 195434 w 619"/>
              <a:gd name="T1" fmla="*/ 0 h 472"/>
              <a:gd name="T2" fmla="*/ 195434 w 619"/>
              <a:gd name="T3" fmla="*/ 0 h 472"/>
              <a:gd name="T4" fmla="*/ 26177 w 619"/>
              <a:gd name="T5" fmla="*/ 0 h 472"/>
              <a:gd name="T6" fmla="*/ 0 w 619"/>
              <a:gd name="T7" fmla="*/ 26260 h 472"/>
              <a:gd name="T8" fmla="*/ 0 w 619"/>
              <a:gd name="T9" fmla="*/ 142811 h 472"/>
              <a:gd name="T10" fmla="*/ 26177 w 619"/>
              <a:gd name="T11" fmla="*/ 169431 h 472"/>
              <a:gd name="T12" fmla="*/ 195434 w 619"/>
              <a:gd name="T13" fmla="*/ 169431 h 472"/>
              <a:gd name="T14" fmla="*/ 221611 w 619"/>
              <a:gd name="T15" fmla="*/ 142811 h 472"/>
              <a:gd name="T16" fmla="*/ 221611 w 619"/>
              <a:gd name="T17" fmla="*/ 26260 h 472"/>
              <a:gd name="T18" fmla="*/ 195434 w 619"/>
              <a:gd name="T19" fmla="*/ 0 h 472"/>
              <a:gd name="T20" fmla="*/ 200454 w 619"/>
              <a:gd name="T21" fmla="*/ 15828 h 472"/>
              <a:gd name="T22" fmla="*/ 200454 w 619"/>
              <a:gd name="T23" fmla="*/ 15828 h 472"/>
              <a:gd name="T24" fmla="*/ 110806 w 619"/>
              <a:gd name="T25" fmla="*/ 84536 h 472"/>
              <a:gd name="T26" fmla="*/ 21157 w 619"/>
              <a:gd name="T27" fmla="*/ 15828 h 472"/>
              <a:gd name="T28" fmla="*/ 200454 w 619"/>
              <a:gd name="T29" fmla="*/ 15828 h 472"/>
              <a:gd name="T30" fmla="*/ 10399 w 619"/>
              <a:gd name="T31" fmla="*/ 142811 h 472"/>
              <a:gd name="T32" fmla="*/ 10399 w 619"/>
              <a:gd name="T33" fmla="*/ 142811 h 472"/>
              <a:gd name="T34" fmla="*/ 10399 w 619"/>
              <a:gd name="T35" fmla="*/ 26260 h 472"/>
              <a:gd name="T36" fmla="*/ 73870 w 619"/>
              <a:gd name="T37" fmla="*/ 79500 h 472"/>
              <a:gd name="T38" fmla="*/ 10399 w 619"/>
              <a:gd name="T39" fmla="*/ 142811 h 472"/>
              <a:gd name="T40" fmla="*/ 21157 w 619"/>
              <a:gd name="T41" fmla="*/ 153603 h 472"/>
              <a:gd name="T42" fmla="*/ 21157 w 619"/>
              <a:gd name="T43" fmla="*/ 153603 h 472"/>
              <a:gd name="T44" fmla="*/ 84628 w 619"/>
              <a:gd name="T45" fmla="*/ 84536 h 472"/>
              <a:gd name="T46" fmla="*/ 110806 w 619"/>
              <a:gd name="T47" fmla="*/ 105760 h 472"/>
              <a:gd name="T48" fmla="*/ 131963 w 619"/>
              <a:gd name="T49" fmla="*/ 84536 h 472"/>
              <a:gd name="T50" fmla="*/ 200454 w 619"/>
              <a:gd name="T51" fmla="*/ 153603 h 472"/>
              <a:gd name="T52" fmla="*/ 21157 w 619"/>
              <a:gd name="T53" fmla="*/ 153603 h 472"/>
              <a:gd name="T54" fmla="*/ 211212 w 619"/>
              <a:gd name="T55" fmla="*/ 142811 h 472"/>
              <a:gd name="T56" fmla="*/ 211212 w 619"/>
              <a:gd name="T57" fmla="*/ 142811 h 472"/>
              <a:gd name="T58" fmla="*/ 211212 w 619"/>
              <a:gd name="T59" fmla="*/ 142811 h 472"/>
              <a:gd name="T60" fmla="*/ 147741 w 619"/>
              <a:gd name="T61" fmla="*/ 79500 h 472"/>
              <a:gd name="T62" fmla="*/ 211212 w 619"/>
              <a:gd name="T63" fmla="*/ 26260 h 472"/>
              <a:gd name="T64" fmla="*/ 211212 w 619"/>
              <a:gd name="T65" fmla="*/ 142811 h 4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53692" y="4416426"/>
            <a:ext cx="510117" cy="497417"/>
          </a:xfrm>
          <a:custGeom>
            <a:avLst/>
            <a:gdLst>
              <a:gd name="T0" fmla="*/ 191110 w 634"/>
              <a:gd name="T1" fmla="*/ 0 h 619"/>
              <a:gd name="T2" fmla="*/ 191110 w 634"/>
              <a:gd name="T3" fmla="*/ 0 h 619"/>
              <a:gd name="T4" fmla="*/ 37140 w 634"/>
              <a:gd name="T5" fmla="*/ 0 h 619"/>
              <a:gd name="T6" fmla="*/ 0 w 634"/>
              <a:gd name="T7" fmla="*/ 37452 h 619"/>
              <a:gd name="T8" fmla="*/ 0 w 634"/>
              <a:gd name="T9" fmla="*/ 153769 h 619"/>
              <a:gd name="T10" fmla="*/ 37140 w 634"/>
              <a:gd name="T11" fmla="*/ 190861 h 619"/>
              <a:gd name="T12" fmla="*/ 85098 w 634"/>
              <a:gd name="T13" fmla="*/ 190861 h 619"/>
              <a:gd name="T14" fmla="*/ 116830 w 634"/>
              <a:gd name="T15" fmla="*/ 222551 h 619"/>
              <a:gd name="T16" fmla="*/ 143513 w 634"/>
              <a:gd name="T17" fmla="*/ 190861 h 619"/>
              <a:gd name="T18" fmla="*/ 191110 w 634"/>
              <a:gd name="T19" fmla="*/ 190861 h 619"/>
              <a:gd name="T20" fmla="*/ 228250 w 634"/>
              <a:gd name="T21" fmla="*/ 153769 h 619"/>
              <a:gd name="T22" fmla="*/ 228250 w 634"/>
              <a:gd name="T23" fmla="*/ 37452 h 619"/>
              <a:gd name="T24" fmla="*/ 191110 w 634"/>
              <a:gd name="T25" fmla="*/ 0 h 619"/>
              <a:gd name="T26" fmla="*/ 212385 w 634"/>
              <a:gd name="T27" fmla="*/ 153769 h 619"/>
              <a:gd name="T28" fmla="*/ 212385 w 634"/>
              <a:gd name="T29" fmla="*/ 153769 h 619"/>
              <a:gd name="T30" fmla="*/ 191110 w 634"/>
              <a:gd name="T31" fmla="*/ 175016 h 619"/>
              <a:gd name="T32" fmla="*/ 138104 w 634"/>
              <a:gd name="T33" fmla="*/ 175016 h 619"/>
              <a:gd name="T34" fmla="*/ 116830 w 634"/>
              <a:gd name="T35" fmla="*/ 201664 h 619"/>
              <a:gd name="T36" fmla="*/ 95555 w 634"/>
              <a:gd name="T37" fmla="*/ 175016 h 619"/>
              <a:gd name="T38" fmla="*/ 37140 w 634"/>
              <a:gd name="T39" fmla="*/ 175016 h 619"/>
              <a:gd name="T40" fmla="*/ 16226 w 634"/>
              <a:gd name="T41" fmla="*/ 153769 h 619"/>
              <a:gd name="T42" fmla="*/ 16226 w 634"/>
              <a:gd name="T43" fmla="*/ 31690 h 619"/>
              <a:gd name="T44" fmla="*/ 37140 w 634"/>
              <a:gd name="T45" fmla="*/ 10803 h 619"/>
              <a:gd name="T46" fmla="*/ 191110 w 634"/>
              <a:gd name="T47" fmla="*/ 10803 h 619"/>
              <a:gd name="T48" fmla="*/ 212385 w 634"/>
              <a:gd name="T49" fmla="*/ 31690 h 619"/>
              <a:gd name="T50" fmla="*/ 212385 w 634"/>
              <a:gd name="T51" fmla="*/ 153769 h 61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34" h="619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38776" y="4416426"/>
            <a:ext cx="510115" cy="497417"/>
          </a:xfrm>
          <a:custGeom>
            <a:avLst/>
            <a:gdLst>
              <a:gd name="T0" fmla="*/ 111420 w 634"/>
              <a:gd name="T1" fmla="*/ 0 h 619"/>
              <a:gd name="T2" fmla="*/ 111420 w 634"/>
              <a:gd name="T3" fmla="*/ 0 h 619"/>
              <a:gd name="T4" fmla="*/ 0 w 634"/>
              <a:gd name="T5" fmla="*/ 95430 h 619"/>
              <a:gd name="T6" fmla="*/ 79689 w 634"/>
              <a:gd name="T7" fmla="*/ 190861 h 619"/>
              <a:gd name="T8" fmla="*/ 111420 w 634"/>
              <a:gd name="T9" fmla="*/ 222551 h 619"/>
              <a:gd name="T10" fmla="*/ 143152 w 634"/>
              <a:gd name="T11" fmla="*/ 190861 h 619"/>
              <a:gd name="T12" fmla="*/ 228249 w 634"/>
              <a:gd name="T13" fmla="*/ 95430 h 619"/>
              <a:gd name="T14" fmla="*/ 111420 w 634"/>
              <a:gd name="T15" fmla="*/ 0 h 619"/>
              <a:gd name="T16" fmla="*/ 138104 w 634"/>
              <a:gd name="T17" fmla="*/ 175016 h 619"/>
              <a:gd name="T18" fmla="*/ 138104 w 634"/>
              <a:gd name="T19" fmla="*/ 175016 h 619"/>
              <a:gd name="T20" fmla="*/ 121877 w 634"/>
              <a:gd name="T21" fmla="*/ 190861 h 619"/>
              <a:gd name="T22" fmla="*/ 111420 w 634"/>
              <a:gd name="T23" fmla="*/ 201664 h 619"/>
              <a:gd name="T24" fmla="*/ 90146 w 634"/>
              <a:gd name="T25" fmla="*/ 175016 h 619"/>
              <a:gd name="T26" fmla="*/ 15866 w 634"/>
              <a:gd name="T27" fmla="*/ 95430 h 619"/>
              <a:gd name="T28" fmla="*/ 111420 w 634"/>
              <a:gd name="T29" fmla="*/ 10803 h 619"/>
              <a:gd name="T30" fmla="*/ 212023 w 634"/>
              <a:gd name="T31" fmla="*/ 95430 h 619"/>
              <a:gd name="T32" fmla="*/ 138104 w 634"/>
              <a:gd name="T33" fmla="*/ 175016 h 61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19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34443" y="4416426"/>
            <a:ext cx="484715" cy="497417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96243" y="4416426"/>
            <a:ext cx="510115" cy="497417"/>
          </a:xfrm>
          <a:custGeom>
            <a:avLst/>
            <a:gdLst>
              <a:gd name="T0" fmla="*/ 116829 w 634"/>
              <a:gd name="T1" fmla="*/ 84987 h 619"/>
              <a:gd name="T2" fmla="*/ 116829 w 634"/>
              <a:gd name="T3" fmla="*/ 84987 h 619"/>
              <a:gd name="T4" fmla="*/ 100963 w 634"/>
              <a:gd name="T5" fmla="*/ 95430 h 619"/>
              <a:gd name="T6" fmla="*/ 116829 w 634"/>
              <a:gd name="T7" fmla="*/ 111275 h 619"/>
              <a:gd name="T8" fmla="*/ 127647 w 634"/>
              <a:gd name="T9" fmla="*/ 95430 h 619"/>
              <a:gd name="T10" fmla="*/ 116829 w 634"/>
              <a:gd name="T11" fmla="*/ 84987 h 619"/>
              <a:gd name="T12" fmla="*/ 58415 w 634"/>
              <a:gd name="T13" fmla="*/ 84987 h 619"/>
              <a:gd name="T14" fmla="*/ 58415 w 634"/>
              <a:gd name="T15" fmla="*/ 84987 h 619"/>
              <a:gd name="T16" fmla="*/ 42549 w 634"/>
              <a:gd name="T17" fmla="*/ 95430 h 619"/>
              <a:gd name="T18" fmla="*/ 58415 w 634"/>
              <a:gd name="T19" fmla="*/ 111275 h 619"/>
              <a:gd name="T20" fmla="*/ 74641 w 634"/>
              <a:gd name="T21" fmla="*/ 95430 h 619"/>
              <a:gd name="T22" fmla="*/ 58415 w 634"/>
              <a:gd name="T23" fmla="*/ 84987 h 619"/>
              <a:gd name="T24" fmla="*/ 116829 w 634"/>
              <a:gd name="T25" fmla="*/ 0 h 619"/>
              <a:gd name="T26" fmla="*/ 116829 w 634"/>
              <a:gd name="T27" fmla="*/ 0 h 619"/>
              <a:gd name="T28" fmla="*/ 0 w 634"/>
              <a:gd name="T29" fmla="*/ 95430 h 619"/>
              <a:gd name="T30" fmla="*/ 42549 w 634"/>
              <a:gd name="T31" fmla="*/ 175016 h 619"/>
              <a:gd name="T32" fmla="*/ 42549 w 634"/>
              <a:gd name="T33" fmla="*/ 222551 h 619"/>
              <a:gd name="T34" fmla="*/ 95555 w 634"/>
              <a:gd name="T35" fmla="*/ 196263 h 619"/>
              <a:gd name="T36" fmla="*/ 116829 w 634"/>
              <a:gd name="T37" fmla="*/ 196263 h 619"/>
              <a:gd name="T38" fmla="*/ 228249 w 634"/>
              <a:gd name="T39" fmla="*/ 95430 h 619"/>
              <a:gd name="T40" fmla="*/ 116829 w 634"/>
              <a:gd name="T41" fmla="*/ 0 h 619"/>
              <a:gd name="T42" fmla="*/ 116829 w 634"/>
              <a:gd name="T43" fmla="*/ 180417 h 619"/>
              <a:gd name="T44" fmla="*/ 116829 w 634"/>
              <a:gd name="T45" fmla="*/ 180417 h 619"/>
              <a:gd name="T46" fmla="*/ 90506 w 634"/>
              <a:gd name="T47" fmla="*/ 180417 h 619"/>
              <a:gd name="T48" fmla="*/ 58415 w 634"/>
              <a:gd name="T49" fmla="*/ 201664 h 619"/>
              <a:gd name="T50" fmla="*/ 58415 w 634"/>
              <a:gd name="T51" fmla="*/ 164572 h 619"/>
              <a:gd name="T52" fmla="*/ 15866 w 634"/>
              <a:gd name="T53" fmla="*/ 95430 h 619"/>
              <a:gd name="T54" fmla="*/ 116829 w 634"/>
              <a:gd name="T55" fmla="*/ 10803 h 619"/>
              <a:gd name="T56" fmla="*/ 212384 w 634"/>
              <a:gd name="T57" fmla="*/ 95430 h 619"/>
              <a:gd name="T58" fmla="*/ 116829 w 634"/>
              <a:gd name="T59" fmla="*/ 180417 h 619"/>
              <a:gd name="T60" fmla="*/ 169835 w 634"/>
              <a:gd name="T61" fmla="*/ 84987 h 619"/>
              <a:gd name="T62" fmla="*/ 169835 w 634"/>
              <a:gd name="T63" fmla="*/ 84987 h 619"/>
              <a:gd name="T64" fmla="*/ 159378 w 634"/>
              <a:gd name="T65" fmla="*/ 95430 h 619"/>
              <a:gd name="T66" fmla="*/ 169835 w 634"/>
              <a:gd name="T67" fmla="*/ 111275 h 619"/>
              <a:gd name="T68" fmla="*/ 186061 w 634"/>
              <a:gd name="T69" fmla="*/ 95430 h 619"/>
              <a:gd name="T70" fmla="*/ 169835 w 634"/>
              <a:gd name="T71" fmla="*/ 84987 h 6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81327" y="4416426"/>
            <a:ext cx="510117" cy="497417"/>
          </a:xfrm>
          <a:custGeom>
            <a:avLst/>
            <a:gdLst>
              <a:gd name="T0" fmla="*/ 148561 w 634"/>
              <a:gd name="T1" fmla="*/ 116677 h 619"/>
              <a:gd name="T2" fmla="*/ 148561 w 634"/>
              <a:gd name="T3" fmla="*/ 116677 h 619"/>
              <a:gd name="T4" fmla="*/ 79329 w 634"/>
              <a:gd name="T5" fmla="*/ 116677 h 619"/>
              <a:gd name="T6" fmla="*/ 68872 w 634"/>
              <a:gd name="T7" fmla="*/ 127481 h 619"/>
              <a:gd name="T8" fmla="*/ 79329 w 634"/>
              <a:gd name="T9" fmla="*/ 132522 h 619"/>
              <a:gd name="T10" fmla="*/ 148561 w 634"/>
              <a:gd name="T11" fmla="*/ 132522 h 619"/>
              <a:gd name="T12" fmla="*/ 153609 w 634"/>
              <a:gd name="T13" fmla="*/ 127481 h 619"/>
              <a:gd name="T14" fmla="*/ 148561 w 634"/>
              <a:gd name="T15" fmla="*/ 116677 h 619"/>
              <a:gd name="T16" fmla="*/ 164427 w 634"/>
              <a:gd name="T17" fmla="*/ 74184 h 619"/>
              <a:gd name="T18" fmla="*/ 164427 w 634"/>
              <a:gd name="T19" fmla="*/ 74184 h 619"/>
              <a:gd name="T20" fmla="*/ 63463 w 634"/>
              <a:gd name="T21" fmla="*/ 74184 h 619"/>
              <a:gd name="T22" fmla="*/ 58415 w 634"/>
              <a:gd name="T23" fmla="*/ 84987 h 619"/>
              <a:gd name="T24" fmla="*/ 63463 w 634"/>
              <a:gd name="T25" fmla="*/ 90389 h 619"/>
              <a:gd name="T26" fmla="*/ 164427 w 634"/>
              <a:gd name="T27" fmla="*/ 90389 h 619"/>
              <a:gd name="T28" fmla="*/ 169836 w 634"/>
              <a:gd name="T29" fmla="*/ 84987 h 619"/>
              <a:gd name="T30" fmla="*/ 164427 w 634"/>
              <a:gd name="T31" fmla="*/ 74184 h 619"/>
              <a:gd name="T32" fmla="*/ 111421 w 634"/>
              <a:gd name="T33" fmla="*/ 0 h 619"/>
              <a:gd name="T34" fmla="*/ 111421 w 634"/>
              <a:gd name="T35" fmla="*/ 0 h 619"/>
              <a:gd name="T36" fmla="*/ 0 w 634"/>
              <a:gd name="T37" fmla="*/ 95430 h 619"/>
              <a:gd name="T38" fmla="*/ 42188 w 634"/>
              <a:gd name="T39" fmla="*/ 175016 h 619"/>
              <a:gd name="T40" fmla="*/ 42188 w 634"/>
              <a:gd name="T41" fmla="*/ 222551 h 619"/>
              <a:gd name="T42" fmla="*/ 90146 w 634"/>
              <a:gd name="T43" fmla="*/ 196263 h 619"/>
              <a:gd name="T44" fmla="*/ 111421 w 634"/>
              <a:gd name="T45" fmla="*/ 196263 h 619"/>
              <a:gd name="T46" fmla="*/ 228250 w 634"/>
              <a:gd name="T47" fmla="*/ 95430 h 619"/>
              <a:gd name="T48" fmla="*/ 111421 w 634"/>
              <a:gd name="T49" fmla="*/ 0 h 619"/>
              <a:gd name="T50" fmla="*/ 111421 w 634"/>
              <a:gd name="T51" fmla="*/ 180417 h 619"/>
              <a:gd name="T52" fmla="*/ 111421 w 634"/>
              <a:gd name="T53" fmla="*/ 180417 h 619"/>
              <a:gd name="T54" fmla="*/ 90146 w 634"/>
              <a:gd name="T55" fmla="*/ 180417 h 619"/>
              <a:gd name="T56" fmla="*/ 58415 w 634"/>
              <a:gd name="T57" fmla="*/ 201664 h 619"/>
              <a:gd name="T58" fmla="*/ 58415 w 634"/>
              <a:gd name="T59" fmla="*/ 164572 h 619"/>
              <a:gd name="T60" fmla="*/ 15866 w 634"/>
              <a:gd name="T61" fmla="*/ 95430 h 619"/>
              <a:gd name="T62" fmla="*/ 111421 w 634"/>
              <a:gd name="T63" fmla="*/ 10803 h 619"/>
              <a:gd name="T64" fmla="*/ 212024 w 634"/>
              <a:gd name="T65" fmla="*/ 95430 h 619"/>
              <a:gd name="T66" fmla="*/ 111421 w 634"/>
              <a:gd name="T67" fmla="*/ 180417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62178" y="4416426"/>
            <a:ext cx="495298" cy="497417"/>
          </a:xfrm>
          <a:custGeom>
            <a:avLst/>
            <a:gdLst>
              <a:gd name="T0" fmla="*/ 110806 w 619"/>
              <a:gd name="T1" fmla="*/ 0 h 619"/>
              <a:gd name="T2" fmla="*/ 110806 w 619"/>
              <a:gd name="T3" fmla="*/ 0 h 619"/>
              <a:gd name="T4" fmla="*/ 0 w 619"/>
              <a:gd name="T5" fmla="*/ 95430 h 619"/>
              <a:gd name="T6" fmla="*/ 42314 w 619"/>
              <a:gd name="T7" fmla="*/ 175016 h 619"/>
              <a:gd name="T8" fmla="*/ 42314 w 619"/>
              <a:gd name="T9" fmla="*/ 222551 h 619"/>
              <a:gd name="T10" fmla="*/ 89649 w 619"/>
              <a:gd name="T11" fmla="*/ 196263 h 619"/>
              <a:gd name="T12" fmla="*/ 110806 w 619"/>
              <a:gd name="T13" fmla="*/ 196263 h 619"/>
              <a:gd name="T14" fmla="*/ 221611 w 619"/>
              <a:gd name="T15" fmla="*/ 95430 h 619"/>
              <a:gd name="T16" fmla="*/ 110806 w 619"/>
              <a:gd name="T17" fmla="*/ 0 h 619"/>
              <a:gd name="T18" fmla="*/ 110806 w 619"/>
              <a:gd name="T19" fmla="*/ 180417 h 619"/>
              <a:gd name="T20" fmla="*/ 110806 w 619"/>
              <a:gd name="T21" fmla="*/ 180417 h 619"/>
              <a:gd name="T22" fmla="*/ 84270 w 619"/>
              <a:gd name="T23" fmla="*/ 180417 h 619"/>
              <a:gd name="T24" fmla="*/ 52713 w 619"/>
              <a:gd name="T25" fmla="*/ 201664 h 619"/>
              <a:gd name="T26" fmla="*/ 52713 w 619"/>
              <a:gd name="T27" fmla="*/ 164572 h 619"/>
              <a:gd name="T28" fmla="*/ 10399 w 619"/>
              <a:gd name="T29" fmla="*/ 95430 h 619"/>
              <a:gd name="T30" fmla="*/ 110806 w 619"/>
              <a:gd name="T31" fmla="*/ 10803 h 619"/>
              <a:gd name="T32" fmla="*/ 211212 w 619"/>
              <a:gd name="T33" fmla="*/ 95430 h 619"/>
              <a:gd name="T34" fmla="*/ 110806 w 619"/>
              <a:gd name="T35" fmla="*/ 180417 h 61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66275" y="3684059"/>
            <a:ext cx="448732" cy="319616"/>
          </a:xfrm>
          <a:custGeom>
            <a:avLst/>
            <a:gdLst>
              <a:gd name="T0" fmla="*/ 16131 w 561"/>
              <a:gd name="T1" fmla="*/ 116668 h 399"/>
              <a:gd name="T2" fmla="*/ 16131 w 561"/>
              <a:gd name="T3" fmla="*/ 116668 h 399"/>
              <a:gd name="T4" fmla="*/ 0 w 561"/>
              <a:gd name="T5" fmla="*/ 127078 h 399"/>
              <a:gd name="T6" fmla="*/ 16131 w 561"/>
              <a:gd name="T7" fmla="*/ 142873 h 399"/>
              <a:gd name="T8" fmla="*/ 31904 w 561"/>
              <a:gd name="T9" fmla="*/ 127078 h 399"/>
              <a:gd name="T10" fmla="*/ 16131 w 561"/>
              <a:gd name="T11" fmla="*/ 116668 h 399"/>
              <a:gd name="T12" fmla="*/ 16131 w 561"/>
              <a:gd name="T13" fmla="*/ 58154 h 399"/>
              <a:gd name="T14" fmla="*/ 16131 w 561"/>
              <a:gd name="T15" fmla="*/ 58154 h 399"/>
              <a:gd name="T16" fmla="*/ 0 w 561"/>
              <a:gd name="T17" fmla="*/ 74308 h 399"/>
              <a:gd name="T18" fmla="*/ 16131 w 561"/>
              <a:gd name="T19" fmla="*/ 84719 h 399"/>
              <a:gd name="T20" fmla="*/ 31904 w 561"/>
              <a:gd name="T21" fmla="*/ 74308 h 399"/>
              <a:gd name="T22" fmla="*/ 16131 w 561"/>
              <a:gd name="T23" fmla="*/ 58154 h 399"/>
              <a:gd name="T24" fmla="*/ 189988 w 561"/>
              <a:gd name="T25" fmla="*/ 63539 h 399"/>
              <a:gd name="T26" fmla="*/ 189988 w 561"/>
              <a:gd name="T27" fmla="*/ 63539 h 399"/>
              <a:gd name="T28" fmla="*/ 63449 w 561"/>
              <a:gd name="T29" fmla="*/ 63539 h 399"/>
              <a:gd name="T30" fmla="*/ 58072 w 561"/>
              <a:gd name="T31" fmla="*/ 74308 h 399"/>
              <a:gd name="T32" fmla="*/ 63449 w 561"/>
              <a:gd name="T33" fmla="*/ 79334 h 399"/>
              <a:gd name="T34" fmla="*/ 189988 w 561"/>
              <a:gd name="T35" fmla="*/ 79334 h 399"/>
              <a:gd name="T36" fmla="*/ 200743 w 561"/>
              <a:gd name="T37" fmla="*/ 74308 h 399"/>
              <a:gd name="T38" fmla="*/ 189988 w 561"/>
              <a:gd name="T39" fmla="*/ 63539 h 399"/>
              <a:gd name="T40" fmla="*/ 63449 w 561"/>
              <a:gd name="T41" fmla="*/ 21180 h 399"/>
              <a:gd name="T42" fmla="*/ 63449 w 561"/>
              <a:gd name="T43" fmla="*/ 21180 h 399"/>
              <a:gd name="T44" fmla="*/ 189988 w 561"/>
              <a:gd name="T45" fmla="*/ 21180 h 399"/>
              <a:gd name="T46" fmla="*/ 200743 w 561"/>
              <a:gd name="T47" fmla="*/ 16154 h 399"/>
              <a:gd name="T48" fmla="*/ 189988 w 561"/>
              <a:gd name="T49" fmla="*/ 10769 h 399"/>
              <a:gd name="T50" fmla="*/ 63449 w 561"/>
              <a:gd name="T51" fmla="*/ 10769 h 399"/>
              <a:gd name="T52" fmla="*/ 58072 w 561"/>
              <a:gd name="T53" fmla="*/ 16154 h 399"/>
              <a:gd name="T54" fmla="*/ 63449 w 561"/>
              <a:gd name="T55" fmla="*/ 21180 h 399"/>
              <a:gd name="T56" fmla="*/ 16131 w 561"/>
              <a:gd name="T57" fmla="*/ 0 h 399"/>
              <a:gd name="T58" fmla="*/ 16131 w 561"/>
              <a:gd name="T59" fmla="*/ 0 h 399"/>
              <a:gd name="T60" fmla="*/ 0 w 561"/>
              <a:gd name="T61" fmla="*/ 16154 h 399"/>
              <a:gd name="T62" fmla="*/ 16131 w 561"/>
              <a:gd name="T63" fmla="*/ 31949 h 399"/>
              <a:gd name="T64" fmla="*/ 31904 w 561"/>
              <a:gd name="T65" fmla="*/ 16154 h 399"/>
              <a:gd name="T66" fmla="*/ 16131 w 561"/>
              <a:gd name="T67" fmla="*/ 0 h 399"/>
              <a:gd name="T68" fmla="*/ 189988 w 561"/>
              <a:gd name="T69" fmla="*/ 121693 h 399"/>
              <a:gd name="T70" fmla="*/ 189988 w 561"/>
              <a:gd name="T71" fmla="*/ 121693 h 399"/>
              <a:gd name="T72" fmla="*/ 63449 w 561"/>
              <a:gd name="T73" fmla="*/ 121693 h 399"/>
              <a:gd name="T74" fmla="*/ 58072 w 561"/>
              <a:gd name="T75" fmla="*/ 127078 h 399"/>
              <a:gd name="T76" fmla="*/ 63449 w 561"/>
              <a:gd name="T77" fmla="*/ 137488 h 399"/>
              <a:gd name="T78" fmla="*/ 189988 w 561"/>
              <a:gd name="T79" fmla="*/ 137488 h 399"/>
              <a:gd name="T80" fmla="*/ 200743 w 561"/>
              <a:gd name="T81" fmla="*/ 127078 h 399"/>
              <a:gd name="T82" fmla="*/ 189988 w 561"/>
              <a:gd name="T83" fmla="*/ 121693 h 39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561" h="399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51359" y="3626912"/>
            <a:ext cx="459317" cy="440267"/>
          </a:xfrm>
          <a:custGeom>
            <a:avLst/>
            <a:gdLst>
              <a:gd name="T0" fmla="*/ 194747 w 575"/>
              <a:gd name="T1" fmla="*/ 186098 h 546"/>
              <a:gd name="T2" fmla="*/ 194747 w 575"/>
              <a:gd name="T3" fmla="*/ 186098 h 546"/>
              <a:gd name="T4" fmla="*/ 99880 w 575"/>
              <a:gd name="T5" fmla="*/ 186098 h 546"/>
              <a:gd name="T6" fmla="*/ 89498 w 575"/>
              <a:gd name="T7" fmla="*/ 191518 h 546"/>
              <a:gd name="T8" fmla="*/ 99880 w 575"/>
              <a:gd name="T9" fmla="*/ 196939 h 546"/>
              <a:gd name="T10" fmla="*/ 194747 w 575"/>
              <a:gd name="T11" fmla="*/ 196939 h 546"/>
              <a:gd name="T12" fmla="*/ 205487 w 575"/>
              <a:gd name="T13" fmla="*/ 191518 h 546"/>
              <a:gd name="T14" fmla="*/ 194747 w 575"/>
              <a:gd name="T15" fmla="*/ 186098 h 546"/>
              <a:gd name="T16" fmla="*/ 110619 w 575"/>
              <a:gd name="T17" fmla="*/ 69019 h 546"/>
              <a:gd name="T18" fmla="*/ 110619 w 575"/>
              <a:gd name="T19" fmla="*/ 69019 h 546"/>
              <a:gd name="T20" fmla="*/ 110619 w 575"/>
              <a:gd name="T21" fmla="*/ 58540 h 546"/>
              <a:gd name="T22" fmla="*/ 63006 w 575"/>
              <a:gd name="T23" fmla="*/ 0 h 546"/>
              <a:gd name="T24" fmla="*/ 57995 w 575"/>
              <a:gd name="T25" fmla="*/ 0 h 546"/>
              <a:gd name="T26" fmla="*/ 52625 w 575"/>
              <a:gd name="T27" fmla="*/ 0 h 546"/>
              <a:gd name="T28" fmla="*/ 0 w 575"/>
              <a:gd name="T29" fmla="*/ 58540 h 546"/>
              <a:gd name="T30" fmla="*/ 0 w 575"/>
              <a:gd name="T31" fmla="*/ 69019 h 546"/>
              <a:gd name="T32" fmla="*/ 10382 w 575"/>
              <a:gd name="T33" fmla="*/ 69019 h 546"/>
              <a:gd name="T34" fmla="*/ 47255 w 575"/>
              <a:gd name="T35" fmla="*/ 26379 h 546"/>
              <a:gd name="T36" fmla="*/ 47255 w 575"/>
              <a:gd name="T37" fmla="*/ 196939 h 546"/>
              <a:gd name="T38" fmla="*/ 63006 w 575"/>
              <a:gd name="T39" fmla="*/ 196939 h 546"/>
              <a:gd name="T40" fmla="*/ 63006 w 575"/>
              <a:gd name="T41" fmla="*/ 26379 h 546"/>
              <a:gd name="T42" fmla="*/ 99880 w 575"/>
              <a:gd name="T43" fmla="*/ 69019 h 546"/>
              <a:gd name="T44" fmla="*/ 110619 w 575"/>
              <a:gd name="T45" fmla="*/ 69019 h 546"/>
              <a:gd name="T46" fmla="*/ 110619 w 575"/>
              <a:gd name="T47" fmla="*/ 26379 h 546"/>
              <a:gd name="T48" fmla="*/ 110619 w 575"/>
              <a:gd name="T49" fmla="*/ 26379 h 546"/>
              <a:gd name="T50" fmla="*/ 194747 w 575"/>
              <a:gd name="T51" fmla="*/ 26379 h 546"/>
              <a:gd name="T52" fmla="*/ 205487 w 575"/>
              <a:gd name="T53" fmla="*/ 21320 h 546"/>
              <a:gd name="T54" fmla="*/ 194747 w 575"/>
              <a:gd name="T55" fmla="*/ 15900 h 546"/>
              <a:gd name="T56" fmla="*/ 110619 w 575"/>
              <a:gd name="T57" fmla="*/ 15900 h 546"/>
              <a:gd name="T58" fmla="*/ 105249 w 575"/>
              <a:gd name="T59" fmla="*/ 21320 h 546"/>
              <a:gd name="T60" fmla="*/ 110619 w 575"/>
              <a:gd name="T61" fmla="*/ 26379 h 546"/>
              <a:gd name="T62" fmla="*/ 194747 w 575"/>
              <a:gd name="T63" fmla="*/ 143819 h 546"/>
              <a:gd name="T64" fmla="*/ 194747 w 575"/>
              <a:gd name="T65" fmla="*/ 143819 h 546"/>
              <a:gd name="T66" fmla="*/ 99880 w 575"/>
              <a:gd name="T67" fmla="*/ 143819 h 546"/>
              <a:gd name="T68" fmla="*/ 89498 w 575"/>
              <a:gd name="T69" fmla="*/ 148878 h 546"/>
              <a:gd name="T70" fmla="*/ 99880 w 575"/>
              <a:gd name="T71" fmla="*/ 154299 h 546"/>
              <a:gd name="T72" fmla="*/ 194747 w 575"/>
              <a:gd name="T73" fmla="*/ 154299 h 546"/>
              <a:gd name="T74" fmla="*/ 205487 w 575"/>
              <a:gd name="T75" fmla="*/ 148878 h 546"/>
              <a:gd name="T76" fmla="*/ 194747 w 575"/>
              <a:gd name="T77" fmla="*/ 143819 h 546"/>
              <a:gd name="T78" fmla="*/ 194747 w 575"/>
              <a:gd name="T79" fmla="*/ 58540 h 546"/>
              <a:gd name="T80" fmla="*/ 194747 w 575"/>
              <a:gd name="T81" fmla="*/ 58540 h 546"/>
              <a:gd name="T82" fmla="*/ 142123 w 575"/>
              <a:gd name="T83" fmla="*/ 58540 h 546"/>
              <a:gd name="T84" fmla="*/ 131383 w 575"/>
              <a:gd name="T85" fmla="*/ 63960 h 546"/>
              <a:gd name="T86" fmla="*/ 142123 w 575"/>
              <a:gd name="T87" fmla="*/ 69019 h 546"/>
              <a:gd name="T88" fmla="*/ 194747 w 575"/>
              <a:gd name="T89" fmla="*/ 69019 h 546"/>
              <a:gd name="T90" fmla="*/ 205487 w 575"/>
              <a:gd name="T91" fmla="*/ 63960 h 546"/>
              <a:gd name="T92" fmla="*/ 194747 w 575"/>
              <a:gd name="T93" fmla="*/ 58540 h 546"/>
              <a:gd name="T94" fmla="*/ 194747 w 575"/>
              <a:gd name="T95" fmla="*/ 101179 h 546"/>
              <a:gd name="T96" fmla="*/ 194747 w 575"/>
              <a:gd name="T97" fmla="*/ 101179 h 546"/>
              <a:gd name="T98" fmla="*/ 99880 w 575"/>
              <a:gd name="T99" fmla="*/ 101179 h 546"/>
              <a:gd name="T100" fmla="*/ 89498 w 575"/>
              <a:gd name="T101" fmla="*/ 106238 h 546"/>
              <a:gd name="T102" fmla="*/ 99880 w 575"/>
              <a:gd name="T103" fmla="*/ 111659 h 546"/>
              <a:gd name="T104" fmla="*/ 194747 w 575"/>
              <a:gd name="T105" fmla="*/ 111659 h 546"/>
              <a:gd name="T106" fmla="*/ 205487 w 575"/>
              <a:gd name="T107" fmla="*/ 106238 h 546"/>
              <a:gd name="T108" fmla="*/ 194747 w 575"/>
              <a:gd name="T109" fmla="*/ 101179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75" h="546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32208" y="3626912"/>
            <a:ext cx="450849" cy="440267"/>
          </a:xfrm>
          <a:custGeom>
            <a:avLst/>
            <a:gdLst>
              <a:gd name="T0" fmla="*/ 111488 w 560"/>
              <a:gd name="T1" fmla="*/ 127558 h 546"/>
              <a:gd name="T2" fmla="*/ 111488 w 560"/>
              <a:gd name="T3" fmla="*/ 127558 h 546"/>
              <a:gd name="T4" fmla="*/ 101025 w 560"/>
              <a:gd name="T5" fmla="*/ 127558 h 546"/>
              <a:gd name="T6" fmla="*/ 63862 w 560"/>
              <a:gd name="T7" fmla="*/ 170198 h 546"/>
              <a:gd name="T8" fmla="*/ 63862 w 560"/>
              <a:gd name="T9" fmla="*/ 0 h 546"/>
              <a:gd name="T10" fmla="*/ 47626 w 560"/>
              <a:gd name="T11" fmla="*/ 0 h 546"/>
              <a:gd name="T12" fmla="*/ 47626 w 560"/>
              <a:gd name="T13" fmla="*/ 175619 h 546"/>
              <a:gd name="T14" fmla="*/ 10463 w 560"/>
              <a:gd name="T15" fmla="*/ 127558 h 546"/>
              <a:gd name="T16" fmla="*/ 0 w 560"/>
              <a:gd name="T17" fmla="*/ 127558 h 546"/>
              <a:gd name="T18" fmla="*/ 0 w 560"/>
              <a:gd name="T19" fmla="*/ 138399 h 546"/>
              <a:gd name="T20" fmla="*/ 47626 w 560"/>
              <a:gd name="T21" fmla="*/ 196939 h 546"/>
              <a:gd name="T22" fmla="*/ 53038 w 560"/>
              <a:gd name="T23" fmla="*/ 196939 h 546"/>
              <a:gd name="T24" fmla="*/ 58450 w 560"/>
              <a:gd name="T25" fmla="*/ 196939 h 546"/>
              <a:gd name="T26" fmla="*/ 111488 w 560"/>
              <a:gd name="T27" fmla="*/ 138399 h 546"/>
              <a:gd name="T28" fmla="*/ 111488 w 560"/>
              <a:gd name="T29" fmla="*/ 127558 h 546"/>
              <a:gd name="T30" fmla="*/ 95613 w 560"/>
              <a:gd name="T31" fmla="*/ 15900 h 546"/>
              <a:gd name="T32" fmla="*/ 95613 w 560"/>
              <a:gd name="T33" fmla="*/ 15900 h 546"/>
              <a:gd name="T34" fmla="*/ 196277 w 560"/>
              <a:gd name="T35" fmla="*/ 15900 h 546"/>
              <a:gd name="T36" fmla="*/ 201689 w 560"/>
              <a:gd name="T37" fmla="*/ 5420 h 546"/>
              <a:gd name="T38" fmla="*/ 196277 w 560"/>
              <a:gd name="T39" fmla="*/ 0 h 546"/>
              <a:gd name="T40" fmla="*/ 95613 w 560"/>
              <a:gd name="T41" fmla="*/ 0 h 546"/>
              <a:gd name="T42" fmla="*/ 90201 w 560"/>
              <a:gd name="T43" fmla="*/ 5420 h 546"/>
              <a:gd name="T44" fmla="*/ 95613 w 560"/>
              <a:gd name="T45" fmla="*/ 15900 h 546"/>
              <a:gd name="T46" fmla="*/ 196277 w 560"/>
              <a:gd name="T47" fmla="*/ 170198 h 546"/>
              <a:gd name="T48" fmla="*/ 196277 w 560"/>
              <a:gd name="T49" fmla="*/ 170198 h 546"/>
              <a:gd name="T50" fmla="*/ 111488 w 560"/>
              <a:gd name="T51" fmla="*/ 170198 h 546"/>
              <a:gd name="T52" fmla="*/ 106076 w 560"/>
              <a:gd name="T53" fmla="*/ 175619 h 546"/>
              <a:gd name="T54" fmla="*/ 111488 w 560"/>
              <a:gd name="T55" fmla="*/ 186098 h 546"/>
              <a:gd name="T56" fmla="*/ 196277 w 560"/>
              <a:gd name="T57" fmla="*/ 186098 h 546"/>
              <a:gd name="T58" fmla="*/ 201689 w 560"/>
              <a:gd name="T59" fmla="*/ 175619 h 546"/>
              <a:gd name="T60" fmla="*/ 196277 w 560"/>
              <a:gd name="T61" fmla="*/ 170198 h 546"/>
              <a:gd name="T62" fmla="*/ 196277 w 560"/>
              <a:gd name="T63" fmla="*/ 127558 h 546"/>
              <a:gd name="T64" fmla="*/ 196277 w 560"/>
              <a:gd name="T65" fmla="*/ 127558 h 546"/>
              <a:gd name="T66" fmla="*/ 137827 w 560"/>
              <a:gd name="T67" fmla="*/ 127558 h 546"/>
              <a:gd name="T68" fmla="*/ 132776 w 560"/>
              <a:gd name="T69" fmla="*/ 132979 h 546"/>
              <a:gd name="T70" fmla="*/ 137827 w 560"/>
              <a:gd name="T71" fmla="*/ 143819 h 546"/>
              <a:gd name="T72" fmla="*/ 196277 w 560"/>
              <a:gd name="T73" fmla="*/ 143819 h 546"/>
              <a:gd name="T74" fmla="*/ 201689 w 560"/>
              <a:gd name="T75" fmla="*/ 132979 h 546"/>
              <a:gd name="T76" fmla="*/ 196277 w 560"/>
              <a:gd name="T77" fmla="*/ 127558 h 546"/>
              <a:gd name="T78" fmla="*/ 196277 w 560"/>
              <a:gd name="T79" fmla="*/ 42640 h 546"/>
              <a:gd name="T80" fmla="*/ 196277 w 560"/>
              <a:gd name="T81" fmla="*/ 42640 h 546"/>
              <a:gd name="T82" fmla="*/ 95613 w 560"/>
              <a:gd name="T83" fmla="*/ 42640 h 546"/>
              <a:gd name="T84" fmla="*/ 90201 w 560"/>
              <a:gd name="T85" fmla="*/ 47699 h 546"/>
              <a:gd name="T86" fmla="*/ 95613 w 560"/>
              <a:gd name="T87" fmla="*/ 58540 h 546"/>
              <a:gd name="T88" fmla="*/ 196277 w 560"/>
              <a:gd name="T89" fmla="*/ 58540 h 546"/>
              <a:gd name="T90" fmla="*/ 201689 w 560"/>
              <a:gd name="T91" fmla="*/ 47699 h 546"/>
              <a:gd name="T92" fmla="*/ 196277 w 560"/>
              <a:gd name="T93" fmla="*/ 42640 h 546"/>
              <a:gd name="T94" fmla="*/ 196277 w 560"/>
              <a:gd name="T95" fmla="*/ 84918 h 546"/>
              <a:gd name="T96" fmla="*/ 196277 w 560"/>
              <a:gd name="T97" fmla="*/ 84918 h 546"/>
              <a:gd name="T98" fmla="*/ 95613 w 560"/>
              <a:gd name="T99" fmla="*/ 84918 h 546"/>
              <a:gd name="T100" fmla="*/ 90201 w 560"/>
              <a:gd name="T101" fmla="*/ 90339 h 546"/>
              <a:gd name="T102" fmla="*/ 95613 w 560"/>
              <a:gd name="T103" fmla="*/ 101179 h 546"/>
              <a:gd name="T104" fmla="*/ 196277 w 560"/>
              <a:gd name="T105" fmla="*/ 101179 h 546"/>
              <a:gd name="T106" fmla="*/ 201689 w 560"/>
              <a:gd name="T107" fmla="*/ 90339 h 546"/>
              <a:gd name="T108" fmla="*/ 196277 w 560"/>
              <a:gd name="T109" fmla="*/ 84918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60" h="546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3424" y="3637493"/>
            <a:ext cx="438151" cy="414866"/>
          </a:xfrm>
          <a:custGeom>
            <a:avLst/>
            <a:gdLst>
              <a:gd name="T0" fmla="*/ 111126 w 546"/>
              <a:gd name="T1" fmla="*/ 169703 h 516"/>
              <a:gd name="T2" fmla="*/ 111126 w 546"/>
              <a:gd name="T3" fmla="*/ 169703 h 516"/>
              <a:gd name="T4" fmla="*/ 5394 w 546"/>
              <a:gd name="T5" fmla="*/ 169703 h 516"/>
              <a:gd name="T6" fmla="*/ 0 w 546"/>
              <a:gd name="T7" fmla="*/ 180152 h 516"/>
              <a:gd name="T8" fmla="*/ 5394 w 546"/>
              <a:gd name="T9" fmla="*/ 185557 h 516"/>
              <a:gd name="T10" fmla="*/ 111126 w 546"/>
              <a:gd name="T11" fmla="*/ 185557 h 516"/>
              <a:gd name="T12" fmla="*/ 116521 w 546"/>
              <a:gd name="T13" fmla="*/ 180152 h 516"/>
              <a:gd name="T14" fmla="*/ 111126 w 546"/>
              <a:gd name="T15" fmla="*/ 169703 h 516"/>
              <a:gd name="T16" fmla="*/ 5394 w 546"/>
              <a:gd name="T17" fmla="*/ 15853 h 516"/>
              <a:gd name="T18" fmla="*/ 5394 w 546"/>
              <a:gd name="T19" fmla="*/ 15853 h 516"/>
              <a:gd name="T20" fmla="*/ 190605 w 546"/>
              <a:gd name="T21" fmla="*/ 15853 h 516"/>
              <a:gd name="T22" fmla="*/ 195999 w 546"/>
              <a:gd name="T23" fmla="*/ 10449 h 516"/>
              <a:gd name="T24" fmla="*/ 190605 w 546"/>
              <a:gd name="T25" fmla="*/ 0 h 516"/>
              <a:gd name="T26" fmla="*/ 5394 w 546"/>
              <a:gd name="T27" fmla="*/ 0 h 516"/>
              <a:gd name="T28" fmla="*/ 0 w 546"/>
              <a:gd name="T29" fmla="*/ 10449 h 516"/>
              <a:gd name="T30" fmla="*/ 5394 w 546"/>
              <a:gd name="T31" fmla="*/ 15853 h 516"/>
              <a:gd name="T32" fmla="*/ 190605 w 546"/>
              <a:gd name="T33" fmla="*/ 116739 h 516"/>
              <a:gd name="T34" fmla="*/ 190605 w 546"/>
              <a:gd name="T35" fmla="*/ 116739 h 516"/>
              <a:gd name="T36" fmla="*/ 5394 w 546"/>
              <a:gd name="T37" fmla="*/ 116739 h 516"/>
              <a:gd name="T38" fmla="*/ 0 w 546"/>
              <a:gd name="T39" fmla="*/ 121783 h 516"/>
              <a:gd name="T40" fmla="*/ 5394 w 546"/>
              <a:gd name="T41" fmla="*/ 127187 h 516"/>
              <a:gd name="T42" fmla="*/ 190605 w 546"/>
              <a:gd name="T43" fmla="*/ 127187 h 516"/>
              <a:gd name="T44" fmla="*/ 195999 w 546"/>
              <a:gd name="T45" fmla="*/ 121783 h 516"/>
              <a:gd name="T46" fmla="*/ 190605 w 546"/>
              <a:gd name="T47" fmla="*/ 116739 h 516"/>
              <a:gd name="T48" fmla="*/ 190605 w 546"/>
              <a:gd name="T49" fmla="*/ 58369 h 516"/>
              <a:gd name="T50" fmla="*/ 190605 w 546"/>
              <a:gd name="T51" fmla="*/ 58369 h 516"/>
              <a:gd name="T52" fmla="*/ 5394 w 546"/>
              <a:gd name="T53" fmla="*/ 58369 h 516"/>
              <a:gd name="T54" fmla="*/ 0 w 546"/>
              <a:gd name="T55" fmla="*/ 63414 h 516"/>
              <a:gd name="T56" fmla="*/ 5394 w 546"/>
              <a:gd name="T57" fmla="*/ 74223 h 516"/>
              <a:gd name="T58" fmla="*/ 190605 w 546"/>
              <a:gd name="T59" fmla="*/ 74223 h 516"/>
              <a:gd name="T60" fmla="*/ 195999 w 546"/>
              <a:gd name="T61" fmla="*/ 63414 h 516"/>
              <a:gd name="T62" fmla="*/ 190605 w 546"/>
              <a:gd name="T63" fmla="*/ 5836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6" h="516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89677" y="3637493"/>
            <a:ext cx="438148" cy="414866"/>
          </a:xfrm>
          <a:custGeom>
            <a:avLst/>
            <a:gdLst>
              <a:gd name="T0" fmla="*/ 5044 w 545"/>
              <a:gd name="T1" fmla="*/ 15853 h 516"/>
              <a:gd name="T2" fmla="*/ 5044 w 545"/>
              <a:gd name="T3" fmla="*/ 15853 h 516"/>
              <a:gd name="T4" fmla="*/ 190954 w 545"/>
              <a:gd name="T5" fmla="*/ 15853 h 516"/>
              <a:gd name="T6" fmla="*/ 195998 w 545"/>
              <a:gd name="T7" fmla="*/ 10449 h 516"/>
              <a:gd name="T8" fmla="*/ 190954 w 545"/>
              <a:gd name="T9" fmla="*/ 0 h 516"/>
              <a:gd name="T10" fmla="*/ 5044 w 545"/>
              <a:gd name="T11" fmla="*/ 0 h 516"/>
              <a:gd name="T12" fmla="*/ 0 w 545"/>
              <a:gd name="T13" fmla="*/ 10449 h 516"/>
              <a:gd name="T14" fmla="*/ 5044 w 545"/>
              <a:gd name="T15" fmla="*/ 15853 h 516"/>
              <a:gd name="T16" fmla="*/ 37110 w 545"/>
              <a:gd name="T17" fmla="*/ 58369 h 516"/>
              <a:gd name="T18" fmla="*/ 37110 w 545"/>
              <a:gd name="T19" fmla="*/ 58369 h 516"/>
              <a:gd name="T20" fmla="*/ 26301 w 545"/>
              <a:gd name="T21" fmla="*/ 63414 h 516"/>
              <a:gd name="T22" fmla="*/ 37110 w 545"/>
              <a:gd name="T23" fmla="*/ 74223 h 516"/>
              <a:gd name="T24" fmla="*/ 164292 w 545"/>
              <a:gd name="T25" fmla="*/ 74223 h 516"/>
              <a:gd name="T26" fmla="*/ 169697 w 545"/>
              <a:gd name="T27" fmla="*/ 63414 h 516"/>
              <a:gd name="T28" fmla="*/ 164292 w 545"/>
              <a:gd name="T29" fmla="*/ 58369 h 516"/>
              <a:gd name="T30" fmla="*/ 37110 w 545"/>
              <a:gd name="T31" fmla="*/ 58369 h 516"/>
              <a:gd name="T32" fmla="*/ 190954 w 545"/>
              <a:gd name="T33" fmla="*/ 116739 h 516"/>
              <a:gd name="T34" fmla="*/ 190954 w 545"/>
              <a:gd name="T35" fmla="*/ 116739 h 516"/>
              <a:gd name="T36" fmla="*/ 5044 w 545"/>
              <a:gd name="T37" fmla="*/ 116739 h 516"/>
              <a:gd name="T38" fmla="*/ 0 w 545"/>
              <a:gd name="T39" fmla="*/ 121783 h 516"/>
              <a:gd name="T40" fmla="*/ 5044 w 545"/>
              <a:gd name="T41" fmla="*/ 127187 h 516"/>
              <a:gd name="T42" fmla="*/ 190954 w 545"/>
              <a:gd name="T43" fmla="*/ 127187 h 516"/>
              <a:gd name="T44" fmla="*/ 195998 w 545"/>
              <a:gd name="T45" fmla="*/ 121783 h 516"/>
              <a:gd name="T46" fmla="*/ 190954 w 545"/>
              <a:gd name="T47" fmla="*/ 116739 h 516"/>
              <a:gd name="T48" fmla="*/ 148439 w 545"/>
              <a:gd name="T49" fmla="*/ 169703 h 516"/>
              <a:gd name="T50" fmla="*/ 148439 w 545"/>
              <a:gd name="T51" fmla="*/ 169703 h 516"/>
              <a:gd name="T52" fmla="*/ 47558 w 545"/>
              <a:gd name="T53" fmla="*/ 169703 h 516"/>
              <a:gd name="T54" fmla="*/ 42154 w 545"/>
              <a:gd name="T55" fmla="*/ 180152 h 516"/>
              <a:gd name="T56" fmla="*/ 47558 w 545"/>
              <a:gd name="T57" fmla="*/ 185557 h 516"/>
              <a:gd name="T58" fmla="*/ 148439 w 545"/>
              <a:gd name="T59" fmla="*/ 185557 h 516"/>
              <a:gd name="T60" fmla="*/ 153484 w 545"/>
              <a:gd name="T61" fmla="*/ 180152 h 516"/>
              <a:gd name="T62" fmla="*/ 148439 w 545"/>
              <a:gd name="T63" fmla="*/ 169703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38776" y="3637493"/>
            <a:ext cx="440266" cy="414866"/>
          </a:xfrm>
          <a:custGeom>
            <a:avLst/>
            <a:gdLst>
              <a:gd name="T0" fmla="*/ 5068 w 545"/>
              <a:gd name="T1" fmla="*/ 74223 h 516"/>
              <a:gd name="T2" fmla="*/ 5068 w 545"/>
              <a:gd name="T3" fmla="*/ 74223 h 516"/>
              <a:gd name="T4" fmla="*/ 133227 w 545"/>
              <a:gd name="T5" fmla="*/ 74223 h 516"/>
              <a:gd name="T6" fmla="*/ 143726 w 545"/>
              <a:gd name="T7" fmla="*/ 63414 h 516"/>
              <a:gd name="T8" fmla="*/ 133227 w 545"/>
              <a:gd name="T9" fmla="*/ 58369 h 516"/>
              <a:gd name="T10" fmla="*/ 5068 w 545"/>
              <a:gd name="T11" fmla="*/ 58369 h 516"/>
              <a:gd name="T12" fmla="*/ 0 w 545"/>
              <a:gd name="T13" fmla="*/ 63414 h 516"/>
              <a:gd name="T14" fmla="*/ 5068 w 545"/>
              <a:gd name="T15" fmla="*/ 74223 h 516"/>
              <a:gd name="T16" fmla="*/ 5068 w 545"/>
              <a:gd name="T17" fmla="*/ 15853 h 516"/>
              <a:gd name="T18" fmla="*/ 5068 w 545"/>
              <a:gd name="T19" fmla="*/ 15853 h 516"/>
              <a:gd name="T20" fmla="*/ 191877 w 545"/>
              <a:gd name="T21" fmla="*/ 15853 h 516"/>
              <a:gd name="T22" fmla="*/ 196945 w 545"/>
              <a:gd name="T23" fmla="*/ 10449 h 516"/>
              <a:gd name="T24" fmla="*/ 191877 w 545"/>
              <a:gd name="T25" fmla="*/ 0 h 516"/>
              <a:gd name="T26" fmla="*/ 5068 w 545"/>
              <a:gd name="T27" fmla="*/ 0 h 516"/>
              <a:gd name="T28" fmla="*/ 0 w 545"/>
              <a:gd name="T29" fmla="*/ 10449 h 516"/>
              <a:gd name="T30" fmla="*/ 5068 w 545"/>
              <a:gd name="T31" fmla="*/ 15853 h 516"/>
              <a:gd name="T32" fmla="*/ 111868 w 545"/>
              <a:gd name="T33" fmla="*/ 169703 h 516"/>
              <a:gd name="T34" fmla="*/ 111868 w 545"/>
              <a:gd name="T35" fmla="*/ 169703 h 516"/>
              <a:gd name="T36" fmla="*/ 5068 w 545"/>
              <a:gd name="T37" fmla="*/ 169703 h 516"/>
              <a:gd name="T38" fmla="*/ 0 w 545"/>
              <a:gd name="T39" fmla="*/ 180152 h 516"/>
              <a:gd name="T40" fmla="*/ 5068 w 545"/>
              <a:gd name="T41" fmla="*/ 185557 h 516"/>
              <a:gd name="T42" fmla="*/ 111868 w 545"/>
              <a:gd name="T43" fmla="*/ 185557 h 516"/>
              <a:gd name="T44" fmla="*/ 122367 w 545"/>
              <a:gd name="T45" fmla="*/ 180152 h 516"/>
              <a:gd name="T46" fmla="*/ 111868 w 545"/>
              <a:gd name="T47" fmla="*/ 169703 h 516"/>
              <a:gd name="T48" fmla="*/ 191877 w 545"/>
              <a:gd name="T49" fmla="*/ 116739 h 516"/>
              <a:gd name="T50" fmla="*/ 191877 w 545"/>
              <a:gd name="T51" fmla="*/ 116739 h 516"/>
              <a:gd name="T52" fmla="*/ 5068 w 545"/>
              <a:gd name="T53" fmla="*/ 116739 h 516"/>
              <a:gd name="T54" fmla="*/ 0 w 545"/>
              <a:gd name="T55" fmla="*/ 121783 h 516"/>
              <a:gd name="T56" fmla="*/ 5068 w 545"/>
              <a:gd name="T57" fmla="*/ 127187 h 516"/>
              <a:gd name="T58" fmla="*/ 191877 w 545"/>
              <a:gd name="T59" fmla="*/ 127187 h 516"/>
              <a:gd name="T60" fmla="*/ 196945 w 545"/>
              <a:gd name="T61" fmla="*/ 121783 h 516"/>
              <a:gd name="T62" fmla="*/ 191877 w 545"/>
              <a:gd name="T63" fmla="*/ 11673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70426" y="3593045"/>
            <a:ext cx="404283" cy="510116"/>
          </a:xfrm>
          <a:custGeom>
            <a:avLst/>
            <a:gdLst>
              <a:gd name="T0" fmla="*/ 127658 w 501"/>
              <a:gd name="T1" fmla="*/ 201559 h 634"/>
              <a:gd name="T2" fmla="*/ 133083 w 501"/>
              <a:gd name="T3" fmla="*/ 106008 h 634"/>
              <a:gd name="T4" fmla="*/ 116809 w 501"/>
              <a:gd name="T5" fmla="*/ 106008 h 634"/>
              <a:gd name="T6" fmla="*/ 127658 w 501"/>
              <a:gd name="T7" fmla="*/ 201559 h 634"/>
              <a:gd name="T8" fmla="*/ 53161 w 501"/>
              <a:gd name="T9" fmla="*/ 201559 h 634"/>
              <a:gd name="T10" fmla="*/ 63648 w 501"/>
              <a:gd name="T11" fmla="*/ 106008 h 634"/>
              <a:gd name="T12" fmla="*/ 47736 w 501"/>
              <a:gd name="T13" fmla="*/ 106008 h 634"/>
              <a:gd name="T14" fmla="*/ 53161 w 501"/>
              <a:gd name="T15" fmla="*/ 201559 h 634"/>
              <a:gd name="T16" fmla="*/ 90410 w 501"/>
              <a:gd name="T17" fmla="*/ 201559 h 634"/>
              <a:gd name="T18" fmla="*/ 95834 w 501"/>
              <a:gd name="T19" fmla="*/ 106008 h 634"/>
              <a:gd name="T20" fmla="*/ 84985 w 501"/>
              <a:gd name="T21" fmla="*/ 106008 h 634"/>
              <a:gd name="T22" fmla="*/ 90410 w 501"/>
              <a:gd name="T23" fmla="*/ 201559 h 634"/>
              <a:gd name="T24" fmla="*/ 170332 w 501"/>
              <a:gd name="T25" fmla="*/ 31730 h 634"/>
              <a:gd name="T26" fmla="*/ 127658 w 501"/>
              <a:gd name="T27" fmla="*/ 15865 h 634"/>
              <a:gd name="T28" fmla="*/ 69073 w 501"/>
              <a:gd name="T29" fmla="*/ 0 h 634"/>
              <a:gd name="T30" fmla="*/ 53161 w 501"/>
              <a:gd name="T31" fmla="*/ 31730 h 634"/>
              <a:gd name="T32" fmla="*/ 0 w 501"/>
              <a:gd name="T33" fmla="*/ 42187 h 634"/>
              <a:gd name="T34" fmla="*/ 10488 w 501"/>
              <a:gd name="T35" fmla="*/ 74278 h 634"/>
              <a:gd name="T36" fmla="*/ 42673 w 501"/>
              <a:gd name="T37" fmla="*/ 228241 h 634"/>
              <a:gd name="T38" fmla="*/ 170332 w 501"/>
              <a:gd name="T39" fmla="*/ 201559 h 634"/>
              <a:gd name="T40" fmla="*/ 180819 w 501"/>
              <a:gd name="T41" fmla="*/ 58412 h 634"/>
              <a:gd name="T42" fmla="*/ 170332 w 501"/>
              <a:gd name="T43" fmla="*/ 31730 h 634"/>
              <a:gd name="T44" fmla="*/ 69073 w 501"/>
              <a:gd name="T45" fmla="*/ 21274 h 634"/>
              <a:gd name="T46" fmla="*/ 106322 w 501"/>
              <a:gd name="T47" fmla="*/ 15865 h 634"/>
              <a:gd name="T48" fmla="*/ 111746 w 501"/>
              <a:gd name="T49" fmla="*/ 31730 h 634"/>
              <a:gd name="T50" fmla="*/ 69073 w 501"/>
              <a:gd name="T51" fmla="*/ 21274 h 634"/>
              <a:gd name="T52" fmla="*/ 154420 w 501"/>
              <a:gd name="T53" fmla="*/ 201559 h 634"/>
              <a:gd name="T54" fmla="*/ 42673 w 501"/>
              <a:gd name="T55" fmla="*/ 212376 h 634"/>
              <a:gd name="T56" fmla="*/ 26400 w 501"/>
              <a:gd name="T57" fmla="*/ 74278 h 634"/>
              <a:gd name="T58" fmla="*/ 154420 w 501"/>
              <a:gd name="T59" fmla="*/ 201559 h 634"/>
              <a:gd name="T60" fmla="*/ 159483 w 501"/>
              <a:gd name="T61" fmla="*/ 58412 h 634"/>
              <a:gd name="T62" fmla="*/ 10488 w 501"/>
              <a:gd name="T63" fmla="*/ 53004 h 634"/>
              <a:gd name="T64" fmla="*/ 159483 w 501"/>
              <a:gd name="T65" fmla="*/ 42187 h 634"/>
              <a:gd name="T66" fmla="*/ 159483 w 501"/>
              <a:gd name="T67" fmla="*/ 58412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96243" y="3614210"/>
            <a:ext cx="510115" cy="474134"/>
          </a:xfrm>
          <a:custGeom>
            <a:avLst/>
            <a:gdLst>
              <a:gd name="T0" fmla="*/ 201927 w 634"/>
              <a:gd name="T1" fmla="*/ 26650 h 590"/>
              <a:gd name="T2" fmla="*/ 201927 w 634"/>
              <a:gd name="T3" fmla="*/ 26650 h 590"/>
              <a:gd name="T4" fmla="*/ 159378 w 634"/>
              <a:gd name="T5" fmla="*/ 26650 h 590"/>
              <a:gd name="T6" fmla="*/ 159378 w 634"/>
              <a:gd name="T7" fmla="*/ 10804 h 590"/>
              <a:gd name="T8" fmla="*/ 143512 w 634"/>
              <a:gd name="T9" fmla="*/ 0 h 590"/>
              <a:gd name="T10" fmla="*/ 85098 w 634"/>
              <a:gd name="T11" fmla="*/ 0 h 590"/>
              <a:gd name="T12" fmla="*/ 74641 w 634"/>
              <a:gd name="T13" fmla="*/ 10804 h 590"/>
              <a:gd name="T14" fmla="*/ 74641 w 634"/>
              <a:gd name="T15" fmla="*/ 26650 h 590"/>
              <a:gd name="T16" fmla="*/ 32092 w 634"/>
              <a:gd name="T17" fmla="*/ 26650 h 590"/>
              <a:gd name="T18" fmla="*/ 0 w 634"/>
              <a:gd name="T19" fmla="*/ 52939 h 590"/>
              <a:gd name="T20" fmla="*/ 0 w 634"/>
              <a:gd name="T21" fmla="*/ 180425 h 590"/>
              <a:gd name="T22" fmla="*/ 32092 w 634"/>
              <a:gd name="T23" fmla="*/ 212117 h 590"/>
              <a:gd name="T24" fmla="*/ 201927 w 634"/>
              <a:gd name="T25" fmla="*/ 212117 h 590"/>
              <a:gd name="T26" fmla="*/ 228249 w 634"/>
              <a:gd name="T27" fmla="*/ 180425 h 590"/>
              <a:gd name="T28" fmla="*/ 228249 w 634"/>
              <a:gd name="T29" fmla="*/ 52939 h 590"/>
              <a:gd name="T30" fmla="*/ 201927 w 634"/>
              <a:gd name="T31" fmla="*/ 26650 h 590"/>
              <a:gd name="T32" fmla="*/ 85098 w 634"/>
              <a:gd name="T33" fmla="*/ 21248 h 590"/>
              <a:gd name="T34" fmla="*/ 85098 w 634"/>
              <a:gd name="T35" fmla="*/ 21248 h 590"/>
              <a:gd name="T36" fmla="*/ 95555 w 634"/>
              <a:gd name="T37" fmla="*/ 10804 h 590"/>
              <a:gd name="T38" fmla="*/ 138104 w 634"/>
              <a:gd name="T39" fmla="*/ 10804 h 590"/>
              <a:gd name="T40" fmla="*/ 143512 w 634"/>
              <a:gd name="T41" fmla="*/ 21248 h 590"/>
              <a:gd name="T42" fmla="*/ 143512 w 634"/>
              <a:gd name="T43" fmla="*/ 26650 h 590"/>
              <a:gd name="T44" fmla="*/ 85098 w 634"/>
              <a:gd name="T45" fmla="*/ 26650 h 590"/>
              <a:gd name="T46" fmla="*/ 85098 w 634"/>
              <a:gd name="T47" fmla="*/ 21248 h 590"/>
              <a:gd name="T48" fmla="*/ 212384 w 634"/>
              <a:gd name="T49" fmla="*/ 180425 h 590"/>
              <a:gd name="T50" fmla="*/ 212384 w 634"/>
              <a:gd name="T51" fmla="*/ 180425 h 590"/>
              <a:gd name="T52" fmla="*/ 201927 w 634"/>
              <a:gd name="T53" fmla="*/ 196271 h 590"/>
              <a:gd name="T54" fmla="*/ 32092 w 634"/>
              <a:gd name="T55" fmla="*/ 196271 h 590"/>
              <a:gd name="T56" fmla="*/ 15866 w 634"/>
              <a:gd name="T57" fmla="*/ 180425 h 590"/>
              <a:gd name="T58" fmla="*/ 15866 w 634"/>
              <a:gd name="T59" fmla="*/ 106239 h 590"/>
              <a:gd name="T60" fmla="*/ 90506 w 634"/>
              <a:gd name="T61" fmla="*/ 106239 h 590"/>
              <a:gd name="T62" fmla="*/ 85098 w 634"/>
              <a:gd name="T63" fmla="*/ 111280 h 590"/>
              <a:gd name="T64" fmla="*/ 116829 w 634"/>
              <a:gd name="T65" fmla="*/ 137930 h 590"/>
              <a:gd name="T66" fmla="*/ 143512 w 634"/>
              <a:gd name="T67" fmla="*/ 111280 h 590"/>
              <a:gd name="T68" fmla="*/ 143512 w 634"/>
              <a:gd name="T69" fmla="*/ 106239 h 590"/>
              <a:gd name="T70" fmla="*/ 212384 w 634"/>
              <a:gd name="T71" fmla="*/ 106239 h 590"/>
              <a:gd name="T72" fmla="*/ 212384 w 634"/>
              <a:gd name="T73" fmla="*/ 180425 h 590"/>
              <a:gd name="T74" fmla="*/ 100963 w 634"/>
              <a:gd name="T75" fmla="*/ 111280 h 590"/>
              <a:gd name="T76" fmla="*/ 100963 w 634"/>
              <a:gd name="T77" fmla="*/ 111280 h 590"/>
              <a:gd name="T78" fmla="*/ 100963 w 634"/>
              <a:gd name="T79" fmla="*/ 106239 h 590"/>
              <a:gd name="T80" fmla="*/ 127647 w 634"/>
              <a:gd name="T81" fmla="*/ 106239 h 590"/>
              <a:gd name="T82" fmla="*/ 127647 w 634"/>
              <a:gd name="T83" fmla="*/ 111280 h 590"/>
              <a:gd name="T84" fmla="*/ 116829 w 634"/>
              <a:gd name="T85" fmla="*/ 127486 h 590"/>
              <a:gd name="T86" fmla="*/ 100963 w 634"/>
              <a:gd name="T87" fmla="*/ 111280 h 590"/>
              <a:gd name="T88" fmla="*/ 212384 w 634"/>
              <a:gd name="T89" fmla="*/ 90033 h 590"/>
              <a:gd name="T90" fmla="*/ 212384 w 634"/>
              <a:gd name="T91" fmla="*/ 90033 h 590"/>
              <a:gd name="T92" fmla="*/ 15866 w 634"/>
              <a:gd name="T93" fmla="*/ 90033 h 590"/>
              <a:gd name="T94" fmla="*/ 15866 w 634"/>
              <a:gd name="T95" fmla="*/ 52939 h 590"/>
              <a:gd name="T96" fmla="*/ 32092 w 634"/>
              <a:gd name="T97" fmla="*/ 42495 h 590"/>
              <a:gd name="T98" fmla="*/ 201927 w 634"/>
              <a:gd name="T99" fmla="*/ 42495 h 590"/>
              <a:gd name="T100" fmla="*/ 212384 w 634"/>
              <a:gd name="T101" fmla="*/ 52939 h 590"/>
              <a:gd name="T102" fmla="*/ 212384 w 634"/>
              <a:gd name="T103" fmla="*/ 90033 h 59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59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81327" y="3603626"/>
            <a:ext cx="510117" cy="484717"/>
          </a:xfrm>
          <a:custGeom>
            <a:avLst/>
            <a:gdLst>
              <a:gd name="T0" fmla="*/ 111421 w 634"/>
              <a:gd name="T1" fmla="*/ 15824 h 604"/>
              <a:gd name="T2" fmla="*/ 111421 w 634"/>
              <a:gd name="T3" fmla="*/ 15824 h 604"/>
              <a:gd name="T4" fmla="*/ 5048 w 634"/>
              <a:gd name="T5" fmla="*/ 79120 h 604"/>
              <a:gd name="T6" fmla="*/ 5048 w 634"/>
              <a:gd name="T7" fmla="*/ 79120 h 604"/>
              <a:gd name="T8" fmla="*/ 100603 w 634"/>
              <a:gd name="T9" fmla="*/ 121557 h 604"/>
              <a:gd name="T10" fmla="*/ 121878 w 634"/>
              <a:gd name="T11" fmla="*/ 121557 h 604"/>
              <a:gd name="T12" fmla="*/ 217433 w 634"/>
              <a:gd name="T13" fmla="*/ 79120 h 604"/>
              <a:gd name="T14" fmla="*/ 217433 w 634"/>
              <a:gd name="T15" fmla="*/ 57901 h 604"/>
              <a:gd name="T16" fmla="*/ 121878 w 634"/>
              <a:gd name="T17" fmla="*/ 5035 h 604"/>
              <a:gd name="T18" fmla="*/ 100603 w 634"/>
              <a:gd name="T19" fmla="*/ 5035 h 604"/>
              <a:gd name="T20" fmla="*/ 5048 w 634"/>
              <a:gd name="T21" fmla="*/ 57901 h 604"/>
              <a:gd name="T22" fmla="*/ 5048 w 634"/>
              <a:gd name="T23" fmla="*/ 79120 h 604"/>
              <a:gd name="T24" fmla="*/ 111421 w 634"/>
              <a:gd name="T25" fmla="*/ 15824 h 604"/>
              <a:gd name="T26" fmla="*/ 111421 w 634"/>
              <a:gd name="T27" fmla="*/ 15824 h 604"/>
              <a:gd name="T28" fmla="*/ 212024 w 634"/>
              <a:gd name="T29" fmla="*/ 68690 h 604"/>
              <a:gd name="T30" fmla="*/ 111421 w 634"/>
              <a:gd name="T31" fmla="*/ 111127 h 604"/>
              <a:gd name="T32" fmla="*/ 15866 w 634"/>
              <a:gd name="T33" fmla="*/ 68690 h 604"/>
              <a:gd name="T34" fmla="*/ 111421 w 634"/>
              <a:gd name="T35" fmla="*/ 15824 h 604"/>
              <a:gd name="T36" fmla="*/ 111421 w 634"/>
              <a:gd name="T37" fmla="*/ 201036 h 604"/>
              <a:gd name="T38" fmla="*/ 111421 w 634"/>
              <a:gd name="T39" fmla="*/ 201036 h 604"/>
              <a:gd name="T40" fmla="*/ 15866 w 634"/>
              <a:gd name="T41" fmla="*/ 158599 h 604"/>
              <a:gd name="T42" fmla="*/ 0 w 634"/>
              <a:gd name="T43" fmla="*/ 153564 h 604"/>
              <a:gd name="T44" fmla="*/ 5048 w 634"/>
              <a:gd name="T45" fmla="*/ 169388 h 604"/>
              <a:gd name="T46" fmla="*/ 100603 w 634"/>
              <a:gd name="T47" fmla="*/ 211825 h 604"/>
              <a:gd name="T48" fmla="*/ 121878 w 634"/>
              <a:gd name="T49" fmla="*/ 211825 h 604"/>
              <a:gd name="T50" fmla="*/ 217433 w 634"/>
              <a:gd name="T51" fmla="*/ 169388 h 604"/>
              <a:gd name="T52" fmla="*/ 228250 w 634"/>
              <a:gd name="T53" fmla="*/ 153564 h 604"/>
              <a:gd name="T54" fmla="*/ 212024 w 634"/>
              <a:gd name="T55" fmla="*/ 158599 h 604"/>
              <a:gd name="T56" fmla="*/ 111421 w 634"/>
              <a:gd name="T57" fmla="*/ 201036 h 604"/>
              <a:gd name="T58" fmla="*/ 5048 w 634"/>
              <a:gd name="T59" fmla="*/ 121557 h 604"/>
              <a:gd name="T60" fmla="*/ 5048 w 634"/>
              <a:gd name="T61" fmla="*/ 121557 h 604"/>
              <a:gd name="T62" fmla="*/ 100603 w 634"/>
              <a:gd name="T63" fmla="*/ 169388 h 604"/>
              <a:gd name="T64" fmla="*/ 121878 w 634"/>
              <a:gd name="T65" fmla="*/ 169388 h 604"/>
              <a:gd name="T66" fmla="*/ 217433 w 634"/>
              <a:gd name="T67" fmla="*/ 121557 h 604"/>
              <a:gd name="T68" fmla="*/ 228250 w 634"/>
              <a:gd name="T69" fmla="*/ 105733 h 604"/>
              <a:gd name="T70" fmla="*/ 212024 w 634"/>
              <a:gd name="T71" fmla="*/ 111127 h 604"/>
              <a:gd name="T72" fmla="*/ 111421 w 634"/>
              <a:gd name="T73" fmla="*/ 158599 h 604"/>
              <a:gd name="T74" fmla="*/ 15866 w 634"/>
              <a:gd name="T75" fmla="*/ 111127 h 604"/>
              <a:gd name="T76" fmla="*/ 0 w 634"/>
              <a:gd name="T77" fmla="*/ 105733 h 604"/>
              <a:gd name="T78" fmla="*/ 5048 w 634"/>
              <a:gd name="T79" fmla="*/ 121557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62178" y="3626912"/>
            <a:ext cx="495298" cy="440267"/>
          </a:xfrm>
          <a:custGeom>
            <a:avLst/>
            <a:gdLst>
              <a:gd name="T0" fmla="*/ 195075 w 619"/>
              <a:gd name="T1" fmla="*/ 106238 h 546"/>
              <a:gd name="T2" fmla="*/ 195075 w 619"/>
              <a:gd name="T3" fmla="*/ 106238 h 546"/>
              <a:gd name="T4" fmla="*/ 179297 w 619"/>
              <a:gd name="T5" fmla="*/ 106238 h 546"/>
              <a:gd name="T6" fmla="*/ 179297 w 619"/>
              <a:gd name="T7" fmla="*/ 26379 h 546"/>
              <a:gd name="T8" fmla="*/ 153120 w 619"/>
              <a:gd name="T9" fmla="*/ 0 h 546"/>
              <a:gd name="T10" fmla="*/ 68492 w 619"/>
              <a:gd name="T11" fmla="*/ 0 h 546"/>
              <a:gd name="T12" fmla="*/ 42314 w 619"/>
              <a:gd name="T13" fmla="*/ 26379 h 546"/>
              <a:gd name="T14" fmla="*/ 42314 w 619"/>
              <a:gd name="T15" fmla="*/ 106238 h 546"/>
              <a:gd name="T16" fmla="*/ 26177 w 619"/>
              <a:gd name="T17" fmla="*/ 106238 h 546"/>
              <a:gd name="T18" fmla="*/ 0 w 619"/>
              <a:gd name="T19" fmla="*/ 132979 h 546"/>
              <a:gd name="T20" fmla="*/ 0 w 619"/>
              <a:gd name="T21" fmla="*/ 148878 h 546"/>
              <a:gd name="T22" fmla="*/ 26177 w 619"/>
              <a:gd name="T23" fmla="*/ 175619 h 546"/>
              <a:gd name="T24" fmla="*/ 42314 w 619"/>
              <a:gd name="T25" fmla="*/ 175619 h 546"/>
              <a:gd name="T26" fmla="*/ 68492 w 619"/>
              <a:gd name="T27" fmla="*/ 196939 h 546"/>
              <a:gd name="T28" fmla="*/ 153120 w 619"/>
              <a:gd name="T29" fmla="*/ 196939 h 546"/>
              <a:gd name="T30" fmla="*/ 179297 w 619"/>
              <a:gd name="T31" fmla="*/ 175619 h 546"/>
              <a:gd name="T32" fmla="*/ 195075 w 619"/>
              <a:gd name="T33" fmla="*/ 175619 h 546"/>
              <a:gd name="T34" fmla="*/ 221611 w 619"/>
              <a:gd name="T35" fmla="*/ 148878 h 546"/>
              <a:gd name="T36" fmla="*/ 221611 w 619"/>
              <a:gd name="T37" fmla="*/ 132979 h 546"/>
              <a:gd name="T38" fmla="*/ 195075 w 619"/>
              <a:gd name="T39" fmla="*/ 106238 h 546"/>
              <a:gd name="T40" fmla="*/ 52713 w 619"/>
              <a:gd name="T41" fmla="*/ 26379 h 546"/>
              <a:gd name="T42" fmla="*/ 52713 w 619"/>
              <a:gd name="T43" fmla="*/ 26379 h 546"/>
              <a:gd name="T44" fmla="*/ 68492 w 619"/>
              <a:gd name="T45" fmla="*/ 15900 h 546"/>
              <a:gd name="T46" fmla="*/ 153120 w 619"/>
              <a:gd name="T47" fmla="*/ 15900 h 546"/>
              <a:gd name="T48" fmla="*/ 168898 w 619"/>
              <a:gd name="T49" fmla="*/ 26379 h 546"/>
              <a:gd name="T50" fmla="*/ 168898 w 619"/>
              <a:gd name="T51" fmla="*/ 106238 h 546"/>
              <a:gd name="T52" fmla="*/ 52713 w 619"/>
              <a:gd name="T53" fmla="*/ 106238 h 546"/>
              <a:gd name="T54" fmla="*/ 52713 w 619"/>
              <a:gd name="T55" fmla="*/ 26379 h 546"/>
              <a:gd name="T56" fmla="*/ 153120 w 619"/>
              <a:gd name="T57" fmla="*/ 186098 h 546"/>
              <a:gd name="T58" fmla="*/ 153120 w 619"/>
              <a:gd name="T59" fmla="*/ 186098 h 546"/>
              <a:gd name="T60" fmla="*/ 68492 w 619"/>
              <a:gd name="T61" fmla="*/ 186098 h 546"/>
              <a:gd name="T62" fmla="*/ 52713 w 619"/>
              <a:gd name="T63" fmla="*/ 170198 h 546"/>
              <a:gd name="T64" fmla="*/ 68492 w 619"/>
              <a:gd name="T65" fmla="*/ 154299 h 546"/>
              <a:gd name="T66" fmla="*/ 153120 w 619"/>
              <a:gd name="T67" fmla="*/ 154299 h 546"/>
              <a:gd name="T68" fmla="*/ 168898 w 619"/>
              <a:gd name="T69" fmla="*/ 170198 h 546"/>
              <a:gd name="T70" fmla="*/ 153120 w 619"/>
              <a:gd name="T71" fmla="*/ 186098 h 546"/>
              <a:gd name="T72" fmla="*/ 211212 w 619"/>
              <a:gd name="T73" fmla="*/ 148878 h 546"/>
              <a:gd name="T74" fmla="*/ 211212 w 619"/>
              <a:gd name="T75" fmla="*/ 148878 h 546"/>
              <a:gd name="T76" fmla="*/ 195075 w 619"/>
              <a:gd name="T77" fmla="*/ 164778 h 546"/>
              <a:gd name="T78" fmla="*/ 179297 w 619"/>
              <a:gd name="T79" fmla="*/ 164778 h 546"/>
              <a:gd name="T80" fmla="*/ 153120 w 619"/>
              <a:gd name="T81" fmla="*/ 143819 h 546"/>
              <a:gd name="T82" fmla="*/ 68492 w 619"/>
              <a:gd name="T83" fmla="*/ 143819 h 546"/>
              <a:gd name="T84" fmla="*/ 42314 w 619"/>
              <a:gd name="T85" fmla="*/ 164778 h 546"/>
              <a:gd name="T86" fmla="*/ 26177 w 619"/>
              <a:gd name="T87" fmla="*/ 164778 h 546"/>
              <a:gd name="T88" fmla="*/ 10399 w 619"/>
              <a:gd name="T89" fmla="*/ 148878 h 546"/>
              <a:gd name="T90" fmla="*/ 10399 w 619"/>
              <a:gd name="T91" fmla="*/ 132979 h 546"/>
              <a:gd name="T92" fmla="*/ 26177 w 619"/>
              <a:gd name="T93" fmla="*/ 122499 h 546"/>
              <a:gd name="T94" fmla="*/ 195075 w 619"/>
              <a:gd name="T95" fmla="*/ 122499 h 546"/>
              <a:gd name="T96" fmla="*/ 211212 w 619"/>
              <a:gd name="T97" fmla="*/ 132979 h 546"/>
              <a:gd name="T98" fmla="*/ 211212 w 619"/>
              <a:gd name="T99" fmla="*/ 148878 h 54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9" h="546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55694" y="2773892"/>
            <a:ext cx="474134" cy="510116"/>
          </a:xfrm>
          <a:custGeom>
            <a:avLst/>
            <a:gdLst>
              <a:gd name="T0" fmla="*/ 164505 w 589"/>
              <a:gd name="T1" fmla="*/ 127282 h 634"/>
              <a:gd name="T2" fmla="*/ 164505 w 589"/>
              <a:gd name="T3" fmla="*/ 85095 h 634"/>
              <a:gd name="T4" fmla="*/ 164505 w 589"/>
              <a:gd name="T5" fmla="*/ 127282 h 634"/>
              <a:gd name="T6" fmla="*/ 153682 w 589"/>
              <a:gd name="T7" fmla="*/ 100960 h 634"/>
              <a:gd name="T8" fmla="*/ 169916 w 589"/>
              <a:gd name="T9" fmla="*/ 111416 h 634"/>
              <a:gd name="T10" fmla="*/ 153682 w 589"/>
              <a:gd name="T11" fmla="*/ 100960 h 634"/>
              <a:gd name="T12" fmla="*/ 164505 w 589"/>
              <a:gd name="T13" fmla="*/ 185694 h 634"/>
              <a:gd name="T14" fmla="*/ 164505 w 589"/>
              <a:gd name="T15" fmla="*/ 143507 h 634"/>
              <a:gd name="T16" fmla="*/ 164505 w 589"/>
              <a:gd name="T17" fmla="*/ 185694 h 634"/>
              <a:gd name="T18" fmla="*/ 153682 w 589"/>
              <a:gd name="T19" fmla="*/ 153964 h 634"/>
              <a:gd name="T20" fmla="*/ 169916 w 589"/>
              <a:gd name="T21" fmla="*/ 169829 h 634"/>
              <a:gd name="T22" fmla="*/ 153682 w 589"/>
              <a:gd name="T23" fmla="*/ 153964 h 634"/>
              <a:gd name="T24" fmla="*/ 106062 w 589"/>
              <a:gd name="T25" fmla="*/ 185694 h 634"/>
              <a:gd name="T26" fmla="*/ 106062 w 589"/>
              <a:gd name="T27" fmla="*/ 143507 h 634"/>
              <a:gd name="T28" fmla="*/ 106062 w 589"/>
              <a:gd name="T29" fmla="*/ 185694 h 634"/>
              <a:gd name="T30" fmla="*/ 100651 w 589"/>
              <a:gd name="T31" fmla="*/ 153964 h 634"/>
              <a:gd name="T32" fmla="*/ 111473 w 589"/>
              <a:gd name="T33" fmla="*/ 169829 h 634"/>
              <a:gd name="T34" fmla="*/ 100651 w 589"/>
              <a:gd name="T35" fmla="*/ 153964 h 634"/>
              <a:gd name="T36" fmla="*/ 185789 w 589"/>
              <a:gd name="T37" fmla="*/ 0 h 634"/>
              <a:gd name="T38" fmla="*/ 0 w 589"/>
              <a:gd name="T39" fmla="*/ 26322 h 634"/>
              <a:gd name="T40" fmla="*/ 26335 w 589"/>
              <a:gd name="T41" fmla="*/ 228241 h 634"/>
              <a:gd name="T42" fmla="*/ 212124 w 589"/>
              <a:gd name="T43" fmla="*/ 196511 h 634"/>
              <a:gd name="T44" fmla="*/ 185789 w 589"/>
              <a:gd name="T45" fmla="*/ 0 h 634"/>
              <a:gd name="T46" fmla="*/ 196251 w 589"/>
              <a:gd name="T47" fmla="*/ 196511 h 634"/>
              <a:gd name="T48" fmla="*/ 26335 w 589"/>
              <a:gd name="T49" fmla="*/ 212376 h 634"/>
              <a:gd name="T50" fmla="*/ 15873 w 589"/>
              <a:gd name="T51" fmla="*/ 58412 h 634"/>
              <a:gd name="T52" fmla="*/ 196251 w 589"/>
              <a:gd name="T53" fmla="*/ 196511 h 634"/>
              <a:gd name="T54" fmla="*/ 196251 w 589"/>
              <a:gd name="T55" fmla="*/ 42547 h 634"/>
              <a:gd name="T56" fmla="*/ 15873 w 589"/>
              <a:gd name="T57" fmla="*/ 26322 h 634"/>
              <a:gd name="T58" fmla="*/ 185789 w 589"/>
              <a:gd name="T59" fmla="*/ 15865 h 634"/>
              <a:gd name="T60" fmla="*/ 196251 w 589"/>
              <a:gd name="T61" fmla="*/ 42547 h 634"/>
              <a:gd name="T62" fmla="*/ 106062 w 589"/>
              <a:gd name="T63" fmla="*/ 127282 h 634"/>
              <a:gd name="T64" fmla="*/ 106062 w 589"/>
              <a:gd name="T65" fmla="*/ 85095 h 634"/>
              <a:gd name="T66" fmla="*/ 106062 w 589"/>
              <a:gd name="T67" fmla="*/ 127282 h 634"/>
              <a:gd name="T68" fmla="*/ 100651 w 589"/>
              <a:gd name="T69" fmla="*/ 100960 h 634"/>
              <a:gd name="T70" fmla="*/ 111473 w 589"/>
              <a:gd name="T71" fmla="*/ 111416 h 634"/>
              <a:gd name="T72" fmla="*/ 100651 w 589"/>
              <a:gd name="T73" fmla="*/ 100960 h 634"/>
              <a:gd name="T74" fmla="*/ 47620 w 589"/>
              <a:gd name="T75" fmla="*/ 185694 h 634"/>
              <a:gd name="T76" fmla="*/ 47620 w 589"/>
              <a:gd name="T77" fmla="*/ 143507 h 634"/>
              <a:gd name="T78" fmla="*/ 47620 w 589"/>
              <a:gd name="T79" fmla="*/ 185694 h 634"/>
              <a:gd name="T80" fmla="*/ 42208 w 589"/>
              <a:gd name="T81" fmla="*/ 153964 h 634"/>
              <a:gd name="T82" fmla="*/ 58442 w 589"/>
              <a:gd name="T83" fmla="*/ 169829 h 634"/>
              <a:gd name="T84" fmla="*/ 42208 w 589"/>
              <a:gd name="T85" fmla="*/ 153964 h 634"/>
              <a:gd name="T86" fmla="*/ 47620 w 589"/>
              <a:gd name="T87" fmla="*/ 127282 h 634"/>
              <a:gd name="T88" fmla="*/ 47620 w 589"/>
              <a:gd name="T89" fmla="*/ 85095 h 634"/>
              <a:gd name="T90" fmla="*/ 47620 w 589"/>
              <a:gd name="T91" fmla="*/ 127282 h 634"/>
              <a:gd name="T92" fmla="*/ 42208 w 589"/>
              <a:gd name="T93" fmla="*/ 100960 h 634"/>
              <a:gd name="T94" fmla="*/ 58442 w 589"/>
              <a:gd name="T95" fmla="*/ 111416 h 634"/>
              <a:gd name="T96" fmla="*/ 42208 w 589"/>
              <a:gd name="T97" fmla="*/ 100960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15376" y="2773892"/>
            <a:ext cx="510115" cy="510116"/>
          </a:xfrm>
          <a:custGeom>
            <a:avLst/>
            <a:gdLst>
              <a:gd name="T0" fmla="*/ 106372 w 634"/>
              <a:gd name="T1" fmla="*/ 0 h 634"/>
              <a:gd name="T2" fmla="*/ 106372 w 634"/>
              <a:gd name="T3" fmla="*/ 0 h 634"/>
              <a:gd name="T4" fmla="*/ 95915 w 634"/>
              <a:gd name="T5" fmla="*/ 0 h 634"/>
              <a:gd name="T6" fmla="*/ 95915 w 634"/>
              <a:gd name="T7" fmla="*/ 21274 h 634"/>
              <a:gd name="T8" fmla="*/ 0 w 634"/>
              <a:gd name="T9" fmla="*/ 122234 h 634"/>
              <a:gd name="T10" fmla="*/ 106372 w 634"/>
              <a:gd name="T11" fmla="*/ 228241 h 634"/>
              <a:gd name="T12" fmla="*/ 196518 w 634"/>
              <a:gd name="T13" fmla="*/ 164420 h 634"/>
              <a:gd name="T14" fmla="*/ 212384 w 634"/>
              <a:gd name="T15" fmla="*/ 169829 h 634"/>
              <a:gd name="T16" fmla="*/ 228249 w 634"/>
              <a:gd name="T17" fmla="*/ 116825 h 634"/>
              <a:gd name="T18" fmla="*/ 106372 w 634"/>
              <a:gd name="T19" fmla="*/ 0 h 634"/>
              <a:gd name="T20" fmla="*/ 106372 w 634"/>
              <a:gd name="T21" fmla="*/ 212376 h 634"/>
              <a:gd name="T22" fmla="*/ 106372 w 634"/>
              <a:gd name="T23" fmla="*/ 212376 h 634"/>
              <a:gd name="T24" fmla="*/ 16226 w 634"/>
              <a:gd name="T25" fmla="*/ 122234 h 634"/>
              <a:gd name="T26" fmla="*/ 95915 w 634"/>
              <a:gd name="T27" fmla="*/ 37139 h 634"/>
              <a:gd name="T28" fmla="*/ 95915 w 634"/>
              <a:gd name="T29" fmla="*/ 132690 h 634"/>
              <a:gd name="T30" fmla="*/ 186061 w 634"/>
              <a:gd name="T31" fmla="*/ 159372 h 634"/>
              <a:gd name="T32" fmla="*/ 106372 w 634"/>
              <a:gd name="T33" fmla="*/ 212376 h 634"/>
              <a:gd name="T34" fmla="*/ 201927 w 634"/>
              <a:gd name="T35" fmla="*/ 153964 h 634"/>
              <a:gd name="T36" fmla="*/ 201927 w 634"/>
              <a:gd name="T37" fmla="*/ 153964 h 634"/>
              <a:gd name="T38" fmla="*/ 106372 w 634"/>
              <a:gd name="T39" fmla="*/ 122234 h 634"/>
              <a:gd name="T40" fmla="*/ 106372 w 634"/>
              <a:gd name="T41" fmla="*/ 15865 h 634"/>
              <a:gd name="T42" fmla="*/ 212384 w 634"/>
              <a:gd name="T43" fmla="*/ 116825 h 634"/>
              <a:gd name="T44" fmla="*/ 201927 w 634"/>
              <a:gd name="T45" fmla="*/ 153964 h 63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34" h="634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96227" y="2773892"/>
            <a:ext cx="510117" cy="510116"/>
          </a:xfrm>
          <a:custGeom>
            <a:avLst/>
            <a:gdLst>
              <a:gd name="T0" fmla="*/ 111421 w 634"/>
              <a:gd name="T1" fmla="*/ 143507 h 634"/>
              <a:gd name="T2" fmla="*/ 111421 w 634"/>
              <a:gd name="T3" fmla="*/ 143507 h 634"/>
              <a:gd name="T4" fmla="*/ 121878 w 634"/>
              <a:gd name="T5" fmla="*/ 132690 h 634"/>
              <a:gd name="T6" fmla="*/ 121878 w 634"/>
              <a:gd name="T7" fmla="*/ 47595 h 634"/>
              <a:gd name="T8" fmla="*/ 111421 w 634"/>
              <a:gd name="T9" fmla="*/ 42547 h 634"/>
              <a:gd name="T10" fmla="*/ 106012 w 634"/>
              <a:gd name="T11" fmla="*/ 47595 h 634"/>
              <a:gd name="T12" fmla="*/ 106012 w 634"/>
              <a:gd name="T13" fmla="*/ 132690 h 634"/>
              <a:gd name="T14" fmla="*/ 111421 w 634"/>
              <a:gd name="T15" fmla="*/ 143507 h 634"/>
              <a:gd name="T16" fmla="*/ 153609 w 634"/>
              <a:gd name="T17" fmla="*/ 143507 h 634"/>
              <a:gd name="T18" fmla="*/ 153609 w 634"/>
              <a:gd name="T19" fmla="*/ 143507 h 634"/>
              <a:gd name="T20" fmla="*/ 164427 w 634"/>
              <a:gd name="T21" fmla="*/ 132690 h 634"/>
              <a:gd name="T22" fmla="*/ 164427 w 634"/>
              <a:gd name="T23" fmla="*/ 68869 h 634"/>
              <a:gd name="T24" fmla="*/ 153609 w 634"/>
              <a:gd name="T25" fmla="*/ 63821 h 634"/>
              <a:gd name="T26" fmla="*/ 148561 w 634"/>
              <a:gd name="T27" fmla="*/ 68869 h 634"/>
              <a:gd name="T28" fmla="*/ 148561 w 634"/>
              <a:gd name="T29" fmla="*/ 132690 h 634"/>
              <a:gd name="T30" fmla="*/ 153609 w 634"/>
              <a:gd name="T31" fmla="*/ 143507 h 634"/>
              <a:gd name="T32" fmla="*/ 68872 w 634"/>
              <a:gd name="T33" fmla="*/ 143507 h 634"/>
              <a:gd name="T34" fmla="*/ 68872 w 634"/>
              <a:gd name="T35" fmla="*/ 143507 h 634"/>
              <a:gd name="T36" fmla="*/ 79689 w 634"/>
              <a:gd name="T37" fmla="*/ 132690 h 634"/>
              <a:gd name="T38" fmla="*/ 79689 w 634"/>
              <a:gd name="T39" fmla="*/ 106008 h 634"/>
              <a:gd name="T40" fmla="*/ 68872 w 634"/>
              <a:gd name="T41" fmla="*/ 100960 h 634"/>
              <a:gd name="T42" fmla="*/ 63463 w 634"/>
              <a:gd name="T43" fmla="*/ 106008 h 634"/>
              <a:gd name="T44" fmla="*/ 63463 w 634"/>
              <a:gd name="T45" fmla="*/ 132690 h 634"/>
              <a:gd name="T46" fmla="*/ 68872 w 634"/>
              <a:gd name="T47" fmla="*/ 143507 h 634"/>
              <a:gd name="T48" fmla="*/ 0 w 634"/>
              <a:gd name="T49" fmla="*/ 0 h 634"/>
              <a:gd name="T50" fmla="*/ 0 w 634"/>
              <a:gd name="T51" fmla="*/ 0 h 634"/>
              <a:gd name="T52" fmla="*/ 0 w 634"/>
              <a:gd name="T53" fmla="*/ 15865 h 634"/>
              <a:gd name="T54" fmla="*/ 15866 w 634"/>
              <a:gd name="T55" fmla="*/ 15865 h 634"/>
              <a:gd name="T56" fmla="*/ 15866 w 634"/>
              <a:gd name="T57" fmla="*/ 148555 h 634"/>
              <a:gd name="T58" fmla="*/ 42188 w 634"/>
              <a:gd name="T59" fmla="*/ 175237 h 634"/>
              <a:gd name="T60" fmla="*/ 84738 w 634"/>
              <a:gd name="T61" fmla="*/ 175237 h 634"/>
              <a:gd name="T62" fmla="*/ 58415 w 634"/>
              <a:gd name="T63" fmla="*/ 228241 h 634"/>
              <a:gd name="T64" fmla="*/ 79689 w 634"/>
              <a:gd name="T65" fmla="*/ 228241 h 634"/>
              <a:gd name="T66" fmla="*/ 106012 w 634"/>
              <a:gd name="T67" fmla="*/ 175237 h 634"/>
              <a:gd name="T68" fmla="*/ 121878 w 634"/>
              <a:gd name="T69" fmla="*/ 175237 h 634"/>
              <a:gd name="T70" fmla="*/ 148561 w 634"/>
              <a:gd name="T71" fmla="*/ 228241 h 634"/>
              <a:gd name="T72" fmla="*/ 169836 w 634"/>
              <a:gd name="T73" fmla="*/ 228241 h 634"/>
              <a:gd name="T74" fmla="*/ 143152 w 634"/>
              <a:gd name="T75" fmla="*/ 175237 h 634"/>
              <a:gd name="T76" fmla="*/ 185701 w 634"/>
              <a:gd name="T77" fmla="*/ 175237 h 634"/>
              <a:gd name="T78" fmla="*/ 212024 w 634"/>
              <a:gd name="T79" fmla="*/ 148555 h 634"/>
              <a:gd name="T80" fmla="*/ 212024 w 634"/>
              <a:gd name="T81" fmla="*/ 15865 h 634"/>
              <a:gd name="T82" fmla="*/ 228250 w 634"/>
              <a:gd name="T83" fmla="*/ 15865 h 634"/>
              <a:gd name="T84" fmla="*/ 228250 w 634"/>
              <a:gd name="T85" fmla="*/ 0 h 634"/>
              <a:gd name="T86" fmla="*/ 0 w 634"/>
              <a:gd name="T87" fmla="*/ 0 h 634"/>
              <a:gd name="T88" fmla="*/ 196158 w 634"/>
              <a:gd name="T89" fmla="*/ 148555 h 634"/>
              <a:gd name="T90" fmla="*/ 196158 w 634"/>
              <a:gd name="T91" fmla="*/ 148555 h 634"/>
              <a:gd name="T92" fmla="*/ 185701 w 634"/>
              <a:gd name="T93" fmla="*/ 164420 h 634"/>
              <a:gd name="T94" fmla="*/ 42188 w 634"/>
              <a:gd name="T95" fmla="*/ 164420 h 634"/>
              <a:gd name="T96" fmla="*/ 26323 w 634"/>
              <a:gd name="T97" fmla="*/ 148555 h 634"/>
              <a:gd name="T98" fmla="*/ 26323 w 634"/>
              <a:gd name="T99" fmla="*/ 15865 h 634"/>
              <a:gd name="T100" fmla="*/ 196158 w 634"/>
              <a:gd name="T101" fmla="*/ 15865 h 634"/>
              <a:gd name="T102" fmla="*/ 196158 w 634"/>
              <a:gd name="T103" fmla="*/ 148555 h 63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53275" y="2773892"/>
            <a:ext cx="353483" cy="474134"/>
          </a:xfrm>
          <a:custGeom>
            <a:avLst/>
            <a:gdLst>
              <a:gd name="T0" fmla="*/ 126231 w 443"/>
              <a:gd name="T1" fmla="*/ 0 h 590"/>
              <a:gd name="T2" fmla="*/ 126231 w 443"/>
              <a:gd name="T3" fmla="*/ 0 h 590"/>
              <a:gd name="T4" fmla="*/ 31826 w 443"/>
              <a:gd name="T5" fmla="*/ 0 h 590"/>
              <a:gd name="T6" fmla="*/ 0 w 443"/>
              <a:gd name="T7" fmla="*/ 26290 h 590"/>
              <a:gd name="T8" fmla="*/ 0 w 443"/>
              <a:gd name="T9" fmla="*/ 185467 h 590"/>
              <a:gd name="T10" fmla="*/ 31826 w 443"/>
              <a:gd name="T11" fmla="*/ 212117 h 590"/>
              <a:gd name="T12" fmla="*/ 79029 w 443"/>
              <a:gd name="T13" fmla="*/ 164220 h 590"/>
              <a:gd name="T14" fmla="*/ 126231 w 443"/>
              <a:gd name="T15" fmla="*/ 212117 h 590"/>
              <a:gd name="T16" fmla="*/ 158057 w 443"/>
              <a:gd name="T17" fmla="*/ 185467 h 590"/>
              <a:gd name="T18" fmla="*/ 158057 w 443"/>
              <a:gd name="T19" fmla="*/ 26290 h 590"/>
              <a:gd name="T20" fmla="*/ 126231 w 443"/>
              <a:gd name="T21" fmla="*/ 0 h 590"/>
              <a:gd name="T22" fmla="*/ 142323 w 443"/>
              <a:gd name="T23" fmla="*/ 185467 h 590"/>
              <a:gd name="T24" fmla="*/ 142323 w 443"/>
              <a:gd name="T25" fmla="*/ 185467 h 590"/>
              <a:gd name="T26" fmla="*/ 126231 w 443"/>
              <a:gd name="T27" fmla="*/ 196271 h 590"/>
              <a:gd name="T28" fmla="*/ 79029 w 443"/>
              <a:gd name="T29" fmla="*/ 148374 h 590"/>
              <a:gd name="T30" fmla="*/ 31826 w 443"/>
              <a:gd name="T31" fmla="*/ 196271 h 590"/>
              <a:gd name="T32" fmla="*/ 15734 w 443"/>
              <a:gd name="T33" fmla="*/ 185467 h 590"/>
              <a:gd name="T34" fmla="*/ 15734 w 443"/>
              <a:gd name="T35" fmla="*/ 26290 h 590"/>
              <a:gd name="T36" fmla="*/ 31826 w 443"/>
              <a:gd name="T37" fmla="*/ 15846 h 590"/>
              <a:gd name="T38" fmla="*/ 126231 w 443"/>
              <a:gd name="T39" fmla="*/ 15846 h 590"/>
              <a:gd name="T40" fmla="*/ 142323 w 443"/>
              <a:gd name="T41" fmla="*/ 26290 h 590"/>
              <a:gd name="T42" fmla="*/ 142323 w 443"/>
              <a:gd name="T43" fmla="*/ 185467 h 59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43" h="59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53692" y="2773892"/>
            <a:ext cx="510117" cy="510116"/>
          </a:xfrm>
          <a:custGeom>
            <a:avLst/>
            <a:gdLst>
              <a:gd name="T0" fmla="*/ 201928 w 634"/>
              <a:gd name="T1" fmla="*/ 26322 h 634"/>
              <a:gd name="T2" fmla="*/ 201928 w 634"/>
              <a:gd name="T3" fmla="*/ 26322 h 634"/>
              <a:gd name="T4" fmla="*/ 100964 w 634"/>
              <a:gd name="T5" fmla="*/ 26322 h 634"/>
              <a:gd name="T6" fmla="*/ 74641 w 634"/>
              <a:gd name="T7" fmla="*/ 0 h 634"/>
              <a:gd name="T8" fmla="*/ 32092 w 634"/>
              <a:gd name="T9" fmla="*/ 0 h 634"/>
              <a:gd name="T10" fmla="*/ 0 w 634"/>
              <a:gd name="T11" fmla="*/ 26322 h 634"/>
              <a:gd name="T12" fmla="*/ 0 w 634"/>
              <a:gd name="T13" fmla="*/ 196511 h 634"/>
              <a:gd name="T14" fmla="*/ 32092 w 634"/>
              <a:gd name="T15" fmla="*/ 228241 h 634"/>
              <a:gd name="T16" fmla="*/ 201928 w 634"/>
              <a:gd name="T17" fmla="*/ 228241 h 634"/>
              <a:gd name="T18" fmla="*/ 228250 w 634"/>
              <a:gd name="T19" fmla="*/ 196511 h 634"/>
              <a:gd name="T20" fmla="*/ 228250 w 634"/>
              <a:gd name="T21" fmla="*/ 58412 h 634"/>
              <a:gd name="T22" fmla="*/ 201928 w 634"/>
              <a:gd name="T23" fmla="*/ 26322 h 634"/>
              <a:gd name="T24" fmla="*/ 212385 w 634"/>
              <a:gd name="T25" fmla="*/ 196511 h 634"/>
              <a:gd name="T26" fmla="*/ 212385 w 634"/>
              <a:gd name="T27" fmla="*/ 196511 h 634"/>
              <a:gd name="T28" fmla="*/ 201928 w 634"/>
              <a:gd name="T29" fmla="*/ 212376 h 634"/>
              <a:gd name="T30" fmla="*/ 32092 w 634"/>
              <a:gd name="T31" fmla="*/ 212376 h 634"/>
              <a:gd name="T32" fmla="*/ 16226 w 634"/>
              <a:gd name="T33" fmla="*/ 196511 h 634"/>
              <a:gd name="T34" fmla="*/ 16226 w 634"/>
              <a:gd name="T35" fmla="*/ 85095 h 634"/>
              <a:gd name="T36" fmla="*/ 212385 w 634"/>
              <a:gd name="T37" fmla="*/ 85095 h 634"/>
              <a:gd name="T38" fmla="*/ 212385 w 634"/>
              <a:gd name="T39" fmla="*/ 196511 h 634"/>
              <a:gd name="T40" fmla="*/ 212385 w 634"/>
              <a:gd name="T41" fmla="*/ 68869 h 634"/>
              <a:gd name="T42" fmla="*/ 212385 w 634"/>
              <a:gd name="T43" fmla="*/ 68869 h 634"/>
              <a:gd name="T44" fmla="*/ 16226 w 634"/>
              <a:gd name="T45" fmla="*/ 68869 h 634"/>
              <a:gd name="T46" fmla="*/ 16226 w 634"/>
              <a:gd name="T47" fmla="*/ 26322 h 634"/>
              <a:gd name="T48" fmla="*/ 32092 w 634"/>
              <a:gd name="T49" fmla="*/ 15865 h 634"/>
              <a:gd name="T50" fmla="*/ 74641 w 634"/>
              <a:gd name="T51" fmla="*/ 15865 h 634"/>
              <a:gd name="T52" fmla="*/ 85098 w 634"/>
              <a:gd name="T53" fmla="*/ 26322 h 634"/>
              <a:gd name="T54" fmla="*/ 85098 w 634"/>
              <a:gd name="T55" fmla="*/ 42547 h 634"/>
              <a:gd name="T56" fmla="*/ 201928 w 634"/>
              <a:gd name="T57" fmla="*/ 42547 h 634"/>
              <a:gd name="T58" fmla="*/ 212385 w 634"/>
              <a:gd name="T59" fmla="*/ 58412 h 634"/>
              <a:gd name="T60" fmla="*/ 212385 w 634"/>
              <a:gd name="T61" fmla="*/ 68869 h 63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34" h="634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49359" y="2773892"/>
            <a:ext cx="474134" cy="510116"/>
          </a:xfrm>
          <a:custGeom>
            <a:avLst/>
            <a:gdLst>
              <a:gd name="T0" fmla="*/ 185834 w 590"/>
              <a:gd name="T1" fmla="*/ 0 h 634"/>
              <a:gd name="T2" fmla="*/ 185834 w 590"/>
              <a:gd name="T3" fmla="*/ 0 h 634"/>
              <a:gd name="T4" fmla="*/ 32053 w 590"/>
              <a:gd name="T5" fmla="*/ 0 h 634"/>
              <a:gd name="T6" fmla="*/ 0 w 590"/>
              <a:gd name="T7" fmla="*/ 26322 h 634"/>
              <a:gd name="T8" fmla="*/ 0 w 590"/>
              <a:gd name="T9" fmla="*/ 196511 h 634"/>
              <a:gd name="T10" fmla="*/ 32053 w 590"/>
              <a:gd name="T11" fmla="*/ 228241 h 634"/>
              <a:gd name="T12" fmla="*/ 185834 w 590"/>
              <a:gd name="T13" fmla="*/ 228241 h 634"/>
              <a:gd name="T14" fmla="*/ 212125 w 590"/>
              <a:gd name="T15" fmla="*/ 196511 h 634"/>
              <a:gd name="T16" fmla="*/ 212125 w 590"/>
              <a:gd name="T17" fmla="*/ 26322 h 634"/>
              <a:gd name="T18" fmla="*/ 185834 w 590"/>
              <a:gd name="T19" fmla="*/ 0 h 634"/>
              <a:gd name="T20" fmla="*/ 32053 w 590"/>
              <a:gd name="T21" fmla="*/ 15865 h 634"/>
              <a:gd name="T22" fmla="*/ 32053 w 590"/>
              <a:gd name="T23" fmla="*/ 15865 h 634"/>
              <a:gd name="T24" fmla="*/ 185834 w 590"/>
              <a:gd name="T25" fmla="*/ 15865 h 634"/>
              <a:gd name="T26" fmla="*/ 190876 w 590"/>
              <a:gd name="T27" fmla="*/ 15865 h 634"/>
              <a:gd name="T28" fmla="*/ 164586 w 590"/>
              <a:gd name="T29" fmla="*/ 42547 h 634"/>
              <a:gd name="T30" fmla="*/ 53301 w 590"/>
              <a:gd name="T31" fmla="*/ 42547 h 634"/>
              <a:gd name="T32" fmla="*/ 21249 w 590"/>
              <a:gd name="T33" fmla="*/ 15865 h 634"/>
              <a:gd name="T34" fmla="*/ 32053 w 590"/>
              <a:gd name="T35" fmla="*/ 15865 h 634"/>
              <a:gd name="T36" fmla="*/ 201681 w 590"/>
              <a:gd name="T37" fmla="*/ 196511 h 634"/>
              <a:gd name="T38" fmla="*/ 201681 w 590"/>
              <a:gd name="T39" fmla="*/ 196511 h 634"/>
              <a:gd name="T40" fmla="*/ 185834 w 590"/>
              <a:gd name="T41" fmla="*/ 212376 h 634"/>
              <a:gd name="T42" fmla="*/ 32053 w 590"/>
              <a:gd name="T43" fmla="*/ 212376 h 634"/>
              <a:gd name="T44" fmla="*/ 15846 w 590"/>
              <a:gd name="T45" fmla="*/ 196511 h 634"/>
              <a:gd name="T46" fmla="*/ 15846 w 590"/>
              <a:gd name="T47" fmla="*/ 32091 h 634"/>
              <a:gd name="T48" fmla="*/ 42497 w 590"/>
              <a:gd name="T49" fmla="*/ 58412 h 634"/>
              <a:gd name="T50" fmla="*/ 169628 w 590"/>
              <a:gd name="T51" fmla="*/ 58412 h 634"/>
              <a:gd name="T52" fmla="*/ 201681 w 590"/>
              <a:gd name="T53" fmla="*/ 32091 h 634"/>
              <a:gd name="T54" fmla="*/ 201681 w 590"/>
              <a:gd name="T55" fmla="*/ 196511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90" h="634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34443" y="2809879"/>
            <a:ext cx="461433" cy="463550"/>
          </a:xfrm>
          <a:custGeom>
            <a:avLst/>
            <a:gdLst>
              <a:gd name="T0" fmla="*/ 195644 w 575"/>
              <a:gd name="T1" fmla="*/ 79703 h 576"/>
              <a:gd name="T2" fmla="*/ 195644 w 575"/>
              <a:gd name="T3" fmla="*/ 79703 h 576"/>
              <a:gd name="T4" fmla="*/ 95305 w 575"/>
              <a:gd name="T5" fmla="*/ 175276 h 576"/>
              <a:gd name="T6" fmla="*/ 31648 w 575"/>
              <a:gd name="T7" fmla="*/ 175276 h 576"/>
              <a:gd name="T8" fmla="*/ 31648 w 575"/>
              <a:gd name="T9" fmla="*/ 116850 h 576"/>
              <a:gd name="T10" fmla="*/ 121558 w 575"/>
              <a:gd name="T11" fmla="*/ 26688 h 576"/>
              <a:gd name="T12" fmla="*/ 163996 w 575"/>
              <a:gd name="T13" fmla="*/ 26688 h 576"/>
              <a:gd name="T14" fmla="*/ 163996 w 575"/>
              <a:gd name="T15" fmla="*/ 69245 h 576"/>
              <a:gd name="T16" fmla="*/ 74086 w 575"/>
              <a:gd name="T17" fmla="*/ 159407 h 576"/>
              <a:gd name="T18" fmla="*/ 52867 w 575"/>
              <a:gd name="T19" fmla="*/ 159407 h 576"/>
              <a:gd name="T20" fmla="*/ 52867 w 575"/>
              <a:gd name="T21" fmla="*/ 138129 h 576"/>
              <a:gd name="T22" fmla="*/ 131988 w 575"/>
              <a:gd name="T23" fmla="*/ 58425 h 576"/>
              <a:gd name="T24" fmla="*/ 121558 w 575"/>
              <a:gd name="T25" fmla="*/ 47966 h 576"/>
              <a:gd name="T26" fmla="*/ 42078 w 575"/>
              <a:gd name="T27" fmla="*/ 127670 h 576"/>
              <a:gd name="T28" fmla="*/ 42078 w 575"/>
              <a:gd name="T29" fmla="*/ 164817 h 576"/>
              <a:gd name="T30" fmla="*/ 84515 w 575"/>
              <a:gd name="T31" fmla="*/ 164817 h 576"/>
              <a:gd name="T32" fmla="*/ 174425 w 575"/>
              <a:gd name="T33" fmla="*/ 79703 h 576"/>
              <a:gd name="T34" fmla="*/ 174425 w 575"/>
              <a:gd name="T35" fmla="*/ 16229 h 576"/>
              <a:gd name="T36" fmla="*/ 116523 w 575"/>
              <a:gd name="T37" fmla="*/ 16229 h 576"/>
              <a:gd name="T38" fmla="*/ 20859 w 575"/>
              <a:gd name="T39" fmla="*/ 111441 h 576"/>
              <a:gd name="T40" fmla="*/ 20859 w 575"/>
              <a:gd name="T41" fmla="*/ 111441 h 576"/>
              <a:gd name="T42" fmla="*/ 20859 w 575"/>
              <a:gd name="T43" fmla="*/ 186095 h 576"/>
              <a:gd name="T44" fmla="*/ 100340 w 575"/>
              <a:gd name="T45" fmla="*/ 191144 h 576"/>
              <a:gd name="T46" fmla="*/ 100340 w 575"/>
              <a:gd name="T47" fmla="*/ 191144 h 576"/>
              <a:gd name="T48" fmla="*/ 206433 w 575"/>
              <a:gd name="T49" fmla="*/ 85113 h 576"/>
              <a:gd name="T50" fmla="*/ 195644 w 575"/>
              <a:gd name="T51" fmla="*/ 79703 h 57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925359" y="2773892"/>
            <a:ext cx="249767" cy="510116"/>
          </a:xfrm>
          <a:custGeom>
            <a:avLst/>
            <a:gdLst>
              <a:gd name="T0" fmla="*/ 101102 w 310"/>
              <a:gd name="T1" fmla="*/ 26322 h 634"/>
              <a:gd name="T2" fmla="*/ 101102 w 310"/>
              <a:gd name="T3" fmla="*/ 26322 h 634"/>
              <a:gd name="T4" fmla="*/ 101102 w 310"/>
              <a:gd name="T5" fmla="*/ 169829 h 634"/>
              <a:gd name="T6" fmla="*/ 58495 w 310"/>
              <a:gd name="T7" fmla="*/ 212376 h 634"/>
              <a:gd name="T8" fmla="*/ 16248 w 310"/>
              <a:gd name="T9" fmla="*/ 169829 h 634"/>
              <a:gd name="T10" fmla="*/ 16248 w 310"/>
              <a:gd name="T11" fmla="*/ 42547 h 634"/>
              <a:gd name="T12" fmla="*/ 42607 w 310"/>
              <a:gd name="T13" fmla="*/ 15865 h 634"/>
              <a:gd name="T14" fmla="*/ 69327 w 310"/>
              <a:gd name="T15" fmla="*/ 42547 h 634"/>
              <a:gd name="T16" fmla="*/ 69327 w 310"/>
              <a:gd name="T17" fmla="*/ 169829 h 634"/>
              <a:gd name="T18" fmla="*/ 58495 w 310"/>
              <a:gd name="T19" fmla="*/ 185694 h 634"/>
              <a:gd name="T20" fmla="*/ 42607 w 310"/>
              <a:gd name="T21" fmla="*/ 169829 h 634"/>
              <a:gd name="T22" fmla="*/ 42607 w 310"/>
              <a:gd name="T23" fmla="*/ 58412 h 634"/>
              <a:gd name="T24" fmla="*/ 26720 w 310"/>
              <a:gd name="T25" fmla="*/ 58412 h 634"/>
              <a:gd name="T26" fmla="*/ 26720 w 310"/>
              <a:gd name="T27" fmla="*/ 169829 h 634"/>
              <a:gd name="T28" fmla="*/ 58495 w 310"/>
              <a:gd name="T29" fmla="*/ 196511 h 634"/>
              <a:gd name="T30" fmla="*/ 85214 w 310"/>
              <a:gd name="T31" fmla="*/ 169829 h 634"/>
              <a:gd name="T32" fmla="*/ 85214 w 310"/>
              <a:gd name="T33" fmla="*/ 42547 h 634"/>
              <a:gd name="T34" fmla="*/ 42607 w 310"/>
              <a:gd name="T35" fmla="*/ 0 h 634"/>
              <a:gd name="T36" fmla="*/ 0 w 310"/>
              <a:gd name="T37" fmla="*/ 42547 h 634"/>
              <a:gd name="T38" fmla="*/ 0 w 310"/>
              <a:gd name="T39" fmla="*/ 175237 h 634"/>
              <a:gd name="T40" fmla="*/ 58495 w 310"/>
              <a:gd name="T41" fmla="*/ 228241 h 634"/>
              <a:gd name="T42" fmla="*/ 111573 w 310"/>
              <a:gd name="T43" fmla="*/ 175237 h 634"/>
              <a:gd name="T44" fmla="*/ 111573 w 310"/>
              <a:gd name="T45" fmla="*/ 26322 h 634"/>
              <a:gd name="T46" fmla="*/ 101102 w 310"/>
              <a:gd name="T47" fmla="*/ 26322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10" h="634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91910" y="2788709"/>
            <a:ext cx="474134" cy="474134"/>
          </a:xfrm>
          <a:custGeom>
            <a:avLst/>
            <a:gdLst>
              <a:gd name="T0" fmla="*/ 164586 w 590"/>
              <a:gd name="T1" fmla="*/ 148626 h 589"/>
              <a:gd name="T2" fmla="*/ 201681 w 590"/>
              <a:gd name="T3" fmla="*/ 116880 h 589"/>
              <a:gd name="T4" fmla="*/ 180432 w 590"/>
              <a:gd name="T5" fmla="*/ 116880 h 589"/>
              <a:gd name="T6" fmla="*/ 100840 w 590"/>
              <a:gd name="T7" fmla="*/ 37156 h 589"/>
              <a:gd name="T8" fmla="*/ 100840 w 590"/>
              <a:gd name="T9" fmla="*/ 0 h 589"/>
              <a:gd name="T10" fmla="*/ 0 w 590"/>
              <a:gd name="T11" fmla="*/ 100647 h 589"/>
              <a:gd name="T12" fmla="*/ 37095 w 590"/>
              <a:gd name="T13" fmla="*/ 100647 h 589"/>
              <a:gd name="T14" fmla="*/ 116687 w 590"/>
              <a:gd name="T15" fmla="*/ 180371 h 589"/>
              <a:gd name="T16" fmla="*/ 116687 w 590"/>
              <a:gd name="T17" fmla="*/ 201655 h 589"/>
              <a:gd name="T18" fmla="*/ 148379 w 590"/>
              <a:gd name="T19" fmla="*/ 164498 h 589"/>
              <a:gd name="T20" fmla="*/ 206723 w 590"/>
              <a:gd name="T21" fmla="*/ 212116 h 589"/>
              <a:gd name="T22" fmla="*/ 212125 w 590"/>
              <a:gd name="T23" fmla="*/ 207066 h 589"/>
              <a:gd name="T24" fmla="*/ 164586 w 590"/>
              <a:gd name="T25" fmla="*/ 148626 h 589"/>
              <a:gd name="T26" fmla="*/ 127131 w 590"/>
              <a:gd name="T27" fmla="*/ 169909 h 589"/>
              <a:gd name="T28" fmla="*/ 47899 w 590"/>
              <a:gd name="T29" fmla="*/ 90185 h 589"/>
              <a:gd name="T30" fmla="*/ 90396 w 590"/>
              <a:gd name="T31" fmla="*/ 47618 h 589"/>
              <a:gd name="T32" fmla="*/ 169628 w 590"/>
              <a:gd name="T33" fmla="*/ 127342 h 589"/>
              <a:gd name="T34" fmla="*/ 127131 w 590"/>
              <a:gd name="T35" fmla="*/ 169909 h 58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41009" y="2822576"/>
            <a:ext cx="510115" cy="486833"/>
          </a:xfrm>
          <a:custGeom>
            <a:avLst/>
            <a:gdLst>
              <a:gd name="T0" fmla="*/ 223201 w 634"/>
              <a:gd name="T1" fmla="*/ 5057 h 604"/>
              <a:gd name="T2" fmla="*/ 223201 w 634"/>
              <a:gd name="T3" fmla="*/ 5057 h 604"/>
              <a:gd name="T4" fmla="*/ 191109 w 634"/>
              <a:gd name="T5" fmla="*/ 5057 h 604"/>
              <a:gd name="T6" fmla="*/ 69232 w 634"/>
              <a:gd name="T7" fmla="*/ 127505 h 604"/>
              <a:gd name="T8" fmla="*/ 26683 w 634"/>
              <a:gd name="T9" fmla="*/ 159653 h 604"/>
              <a:gd name="T10" fmla="*/ 0 w 634"/>
              <a:gd name="T11" fmla="*/ 175546 h 604"/>
              <a:gd name="T12" fmla="*/ 90506 w 634"/>
              <a:gd name="T13" fmla="*/ 180964 h 604"/>
              <a:gd name="T14" fmla="*/ 100963 w 634"/>
              <a:gd name="T15" fmla="*/ 154235 h 604"/>
              <a:gd name="T16" fmla="*/ 223201 w 634"/>
              <a:gd name="T17" fmla="*/ 37204 h 604"/>
              <a:gd name="T18" fmla="*/ 223201 w 634"/>
              <a:gd name="T19" fmla="*/ 5057 h 604"/>
              <a:gd name="T20" fmla="*/ 85098 w 634"/>
              <a:gd name="T21" fmla="*/ 175546 h 604"/>
              <a:gd name="T22" fmla="*/ 85098 w 634"/>
              <a:gd name="T23" fmla="*/ 175546 h 604"/>
              <a:gd name="T24" fmla="*/ 26683 w 634"/>
              <a:gd name="T25" fmla="*/ 180964 h 604"/>
              <a:gd name="T26" fmla="*/ 37140 w 634"/>
              <a:gd name="T27" fmla="*/ 164710 h 604"/>
              <a:gd name="T28" fmla="*/ 79689 w 634"/>
              <a:gd name="T29" fmla="*/ 138342 h 604"/>
              <a:gd name="T30" fmla="*/ 90506 w 634"/>
              <a:gd name="T31" fmla="*/ 148817 h 604"/>
              <a:gd name="T32" fmla="*/ 85098 w 634"/>
              <a:gd name="T33" fmla="*/ 175546 h 604"/>
              <a:gd name="T34" fmla="*/ 95555 w 634"/>
              <a:gd name="T35" fmla="*/ 138342 h 604"/>
              <a:gd name="T36" fmla="*/ 95555 w 634"/>
              <a:gd name="T37" fmla="*/ 138342 h 604"/>
              <a:gd name="T38" fmla="*/ 90506 w 634"/>
              <a:gd name="T39" fmla="*/ 127505 h 604"/>
              <a:gd name="T40" fmla="*/ 100963 w 634"/>
              <a:gd name="T41" fmla="*/ 111612 h 604"/>
              <a:gd name="T42" fmla="*/ 111781 w 634"/>
              <a:gd name="T43" fmla="*/ 122449 h 604"/>
              <a:gd name="T44" fmla="*/ 95555 w 634"/>
              <a:gd name="T45" fmla="*/ 138342 h 604"/>
              <a:gd name="T46" fmla="*/ 212384 w 634"/>
              <a:gd name="T47" fmla="*/ 26368 h 604"/>
              <a:gd name="T48" fmla="*/ 212384 w 634"/>
              <a:gd name="T49" fmla="*/ 26368 h 604"/>
              <a:gd name="T50" fmla="*/ 122238 w 634"/>
              <a:gd name="T51" fmla="*/ 111612 h 604"/>
              <a:gd name="T52" fmla="*/ 111781 w 634"/>
              <a:gd name="T53" fmla="*/ 106194 h 604"/>
              <a:gd name="T54" fmla="*/ 201927 w 634"/>
              <a:gd name="T55" fmla="*/ 15893 h 604"/>
              <a:gd name="T56" fmla="*/ 212384 w 634"/>
              <a:gd name="T57" fmla="*/ 15893 h 604"/>
              <a:gd name="T58" fmla="*/ 212384 w 634"/>
              <a:gd name="T59" fmla="*/ 26368 h 60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34" h="604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708092" y="1958977"/>
            <a:ext cx="165099" cy="510116"/>
          </a:xfrm>
          <a:custGeom>
            <a:avLst/>
            <a:gdLst>
              <a:gd name="T0" fmla="*/ 57905 w 207"/>
              <a:gd name="T1" fmla="*/ 0 h 634"/>
              <a:gd name="T2" fmla="*/ 57905 w 207"/>
              <a:gd name="T3" fmla="*/ 0 h 634"/>
              <a:gd name="T4" fmla="*/ 15727 w 207"/>
              <a:gd name="T5" fmla="*/ 0 h 634"/>
              <a:gd name="T6" fmla="*/ 0 w 207"/>
              <a:gd name="T7" fmla="*/ 10457 h 634"/>
              <a:gd name="T8" fmla="*/ 0 w 207"/>
              <a:gd name="T9" fmla="*/ 169829 h 634"/>
              <a:gd name="T10" fmla="*/ 31455 w 207"/>
              <a:gd name="T11" fmla="*/ 217785 h 634"/>
              <a:gd name="T12" fmla="*/ 42178 w 207"/>
              <a:gd name="T13" fmla="*/ 217785 h 634"/>
              <a:gd name="T14" fmla="*/ 73633 w 207"/>
              <a:gd name="T15" fmla="*/ 169829 h 634"/>
              <a:gd name="T16" fmla="*/ 73633 w 207"/>
              <a:gd name="T17" fmla="*/ 10457 h 634"/>
              <a:gd name="T18" fmla="*/ 57905 w 207"/>
              <a:gd name="T19" fmla="*/ 0 h 634"/>
              <a:gd name="T20" fmla="*/ 36816 w 207"/>
              <a:gd name="T21" fmla="*/ 207328 h 634"/>
              <a:gd name="T22" fmla="*/ 36816 w 207"/>
              <a:gd name="T23" fmla="*/ 207328 h 634"/>
              <a:gd name="T24" fmla="*/ 15727 w 207"/>
              <a:gd name="T25" fmla="*/ 169829 h 634"/>
              <a:gd name="T26" fmla="*/ 57905 w 207"/>
              <a:gd name="T27" fmla="*/ 169829 h 634"/>
              <a:gd name="T28" fmla="*/ 36816 w 207"/>
              <a:gd name="T29" fmla="*/ 207328 h 634"/>
              <a:gd name="T30" fmla="*/ 57905 w 207"/>
              <a:gd name="T31" fmla="*/ 153964 h 634"/>
              <a:gd name="T32" fmla="*/ 57905 w 207"/>
              <a:gd name="T33" fmla="*/ 153964 h 634"/>
              <a:gd name="T34" fmla="*/ 15727 w 207"/>
              <a:gd name="T35" fmla="*/ 153964 h 634"/>
              <a:gd name="T36" fmla="*/ 15727 w 207"/>
              <a:gd name="T37" fmla="*/ 63821 h 634"/>
              <a:gd name="T38" fmla="*/ 57905 w 207"/>
              <a:gd name="T39" fmla="*/ 63821 h 634"/>
              <a:gd name="T40" fmla="*/ 57905 w 207"/>
              <a:gd name="T41" fmla="*/ 153964 h 634"/>
              <a:gd name="T42" fmla="*/ 57905 w 207"/>
              <a:gd name="T43" fmla="*/ 47956 h 634"/>
              <a:gd name="T44" fmla="*/ 57905 w 207"/>
              <a:gd name="T45" fmla="*/ 47956 h 634"/>
              <a:gd name="T46" fmla="*/ 15727 w 207"/>
              <a:gd name="T47" fmla="*/ 47956 h 634"/>
              <a:gd name="T48" fmla="*/ 15727 w 207"/>
              <a:gd name="T49" fmla="*/ 21274 h 634"/>
              <a:gd name="T50" fmla="*/ 21089 w 207"/>
              <a:gd name="T51" fmla="*/ 10457 h 634"/>
              <a:gd name="T52" fmla="*/ 52544 w 207"/>
              <a:gd name="T53" fmla="*/ 10457 h 634"/>
              <a:gd name="T54" fmla="*/ 57905 w 207"/>
              <a:gd name="T55" fmla="*/ 21274 h 634"/>
              <a:gd name="T56" fmla="*/ 57905 w 207"/>
              <a:gd name="T57" fmla="*/ 47956 h 63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7" h="634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15376" y="1958977"/>
            <a:ext cx="510115" cy="495299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32210" y="1958977"/>
            <a:ext cx="440266" cy="495299"/>
          </a:xfrm>
          <a:custGeom>
            <a:avLst/>
            <a:gdLst>
              <a:gd name="T0" fmla="*/ 149157 w 545"/>
              <a:gd name="T1" fmla="*/ 131958 h 619"/>
              <a:gd name="T2" fmla="*/ 42720 w 545"/>
              <a:gd name="T3" fmla="*/ 137337 h 619"/>
              <a:gd name="T4" fmla="*/ 149157 w 545"/>
              <a:gd name="T5" fmla="*/ 147736 h 619"/>
              <a:gd name="T6" fmla="*/ 149157 w 545"/>
              <a:gd name="T7" fmla="*/ 131958 h 619"/>
              <a:gd name="T8" fmla="*/ 149157 w 545"/>
              <a:gd name="T9" fmla="*/ 168892 h 619"/>
              <a:gd name="T10" fmla="*/ 42720 w 545"/>
              <a:gd name="T11" fmla="*/ 174271 h 619"/>
              <a:gd name="T12" fmla="*/ 149157 w 545"/>
              <a:gd name="T13" fmla="*/ 179649 h 619"/>
              <a:gd name="T14" fmla="*/ 149157 w 545"/>
              <a:gd name="T15" fmla="*/ 168892 h 619"/>
              <a:gd name="T16" fmla="*/ 170517 w 545"/>
              <a:gd name="T17" fmla="*/ 26535 h 619"/>
              <a:gd name="T18" fmla="*/ 149157 w 545"/>
              <a:gd name="T19" fmla="*/ 10399 h 619"/>
              <a:gd name="T20" fmla="*/ 95938 w 545"/>
              <a:gd name="T21" fmla="*/ 0 h 619"/>
              <a:gd name="T22" fmla="*/ 47788 w 545"/>
              <a:gd name="T23" fmla="*/ 10399 h 619"/>
              <a:gd name="T24" fmla="*/ 26428 w 545"/>
              <a:gd name="T25" fmla="*/ 26535 h 619"/>
              <a:gd name="T26" fmla="*/ 0 w 545"/>
              <a:gd name="T27" fmla="*/ 195427 h 619"/>
              <a:gd name="T28" fmla="*/ 170517 w 545"/>
              <a:gd name="T29" fmla="*/ 221603 h 619"/>
              <a:gd name="T30" fmla="*/ 196945 w 545"/>
              <a:gd name="T31" fmla="*/ 52711 h 619"/>
              <a:gd name="T32" fmla="*/ 64080 w 545"/>
              <a:gd name="T33" fmla="*/ 26535 h 619"/>
              <a:gd name="T34" fmla="*/ 80009 w 545"/>
              <a:gd name="T35" fmla="*/ 26535 h 619"/>
              <a:gd name="T36" fmla="*/ 117298 w 545"/>
              <a:gd name="T37" fmla="*/ 26535 h 619"/>
              <a:gd name="T38" fmla="*/ 133227 w 545"/>
              <a:gd name="T39" fmla="*/ 52711 h 619"/>
              <a:gd name="T40" fmla="*/ 64080 w 545"/>
              <a:gd name="T41" fmla="*/ 26535 h 619"/>
              <a:gd name="T42" fmla="*/ 181016 w 545"/>
              <a:gd name="T43" fmla="*/ 195427 h 619"/>
              <a:gd name="T44" fmla="*/ 26428 w 545"/>
              <a:gd name="T45" fmla="*/ 211205 h 619"/>
              <a:gd name="T46" fmla="*/ 10499 w 545"/>
              <a:gd name="T47" fmla="*/ 52711 h 619"/>
              <a:gd name="T48" fmla="*/ 47788 w 545"/>
              <a:gd name="T49" fmla="*/ 42313 h 619"/>
              <a:gd name="T50" fmla="*/ 149157 w 545"/>
              <a:gd name="T51" fmla="*/ 68848 h 619"/>
              <a:gd name="T52" fmla="*/ 170517 w 545"/>
              <a:gd name="T53" fmla="*/ 42313 h 619"/>
              <a:gd name="T54" fmla="*/ 181016 w 545"/>
              <a:gd name="T55" fmla="*/ 195427 h 619"/>
              <a:gd name="T56" fmla="*/ 149157 w 545"/>
              <a:gd name="T57" fmla="*/ 95024 h 619"/>
              <a:gd name="T58" fmla="*/ 42720 w 545"/>
              <a:gd name="T59" fmla="*/ 105782 h 619"/>
              <a:gd name="T60" fmla="*/ 149157 w 545"/>
              <a:gd name="T61" fmla="*/ 110802 h 619"/>
              <a:gd name="T62" fmla="*/ 149157 w 545"/>
              <a:gd name="T63" fmla="*/ 95024 h 6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619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3424" y="1958977"/>
            <a:ext cx="495298" cy="495299"/>
          </a:xfrm>
          <a:custGeom>
            <a:avLst/>
            <a:gdLst>
              <a:gd name="T0" fmla="*/ 195434 w 619"/>
              <a:gd name="T1" fmla="*/ 0 h 619"/>
              <a:gd name="T2" fmla="*/ 195434 w 619"/>
              <a:gd name="T3" fmla="*/ 0 h 619"/>
              <a:gd name="T4" fmla="*/ 116185 w 619"/>
              <a:gd name="T5" fmla="*/ 21156 h 619"/>
              <a:gd name="T6" fmla="*/ 105427 w 619"/>
              <a:gd name="T7" fmla="*/ 21156 h 619"/>
              <a:gd name="T8" fmla="*/ 26177 w 619"/>
              <a:gd name="T9" fmla="*/ 0 h 619"/>
              <a:gd name="T10" fmla="*/ 0 w 619"/>
              <a:gd name="T11" fmla="*/ 26535 h 619"/>
              <a:gd name="T12" fmla="*/ 0 w 619"/>
              <a:gd name="T13" fmla="*/ 174271 h 619"/>
              <a:gd name="T14" fmla="*/ 26177 w 619"/>
              <a:gd name="T15" fmla="*/ 200447 h 619"/>
              <a:gd name="T16" fmla="*/ 105427 w 619"/>
              <a:gd name="T17" fmla="*/ 221603 h 619"/>
              <a:gd name="T18" fmla="*/ 116185 w 619"/>
              <a:gd name="T19" fmla="*/ 221603 h 619"/>
              <a:gd name="T20" fmla="*/ 195434 w 619"/>
              <a:gd name="T21" fmla="*/ 200447 h 619"/>
              <a:gd name="T22" fmla="*/ 221611 w 619"/>
              <a:gd name="T23" fmla="*/ 174271 h 619"/>
              <a:gd name="T24" fmla="*/ 221611 w 619"/>
              <a:gd name="T25" fmla="*/ 26535 h 619"/>
              <a:gd name="T26" fmla="*/ 195434 w 619"/>
              <a:gd name="T27" fmla="*/ 0 h 619"/>
              <a:gd name="T28" fmla="*/ 105427 w 619"/>
              <a:gd name="T29" fmla="*/ 211205 h 619"/>
              <a:gd name="T30" fmla="*/ 105427 w 619"/>
              <a:gd name="T31" fmla="*/ 211205 h 619"/>
              <a:gd name="T32" fmla="*/ 26177 w 619"/>
              <a:gd name="T33" fmla="*/ 190048 h 619"/>
              <a:gd name="T34" fmla="*/ 10399 w 619"/>
              <a:gd name="T35" fmla="*/ 174271 h 619"/>
              <a:gd name="T36" fmla="*/ 10399 w 619"/>
              <a:gd name="T37" fmla="*/ 26535 h 619"/>
              <a:gd name="T38" fmla="*/ 26177 w 619"/>
              <a:gd name="T39" fmla="*/ 10399 h 619"/>
              <a:gd name="T40" fmla="*/ 105427 w 619"/>
              <a:gd name="T41" fmla="*/ 31555 h 619"/>
              <a:gd name="T42" fmla="*/ 105427 w 619"/>
              <a:gd name="T43" fmla="*/ 211205 h 619"/>
              <a:gd name="T44" fmla="*/ 211212 w 619"/>
              <a:gd name="T45" fmla="*/ 174271 h 619"/>
              <a:gd name="T46" fmla="*/ 211212 w 619"/>
              <a:gd name="T47" fmla="*/ 174271 h 619"/>
              <a:gd name="T48" fmla="*/ 195434 w 619"/>
              <a:gd name="T49" fmla="*/ 190048 h 619"/>
              <a:gd name="T50" fmla="*/ 116185 w 619"/>
              <a:gd name="T51" fmla="*/ 211205 h 619"/>
              <a:gd name="T52" fmla="*/ 116185 w 619"/>
              <a:gd name="T53" fmla="*/ 31555 h 619"/>
              <a:gd name="T54" fmla="*/ 195434 w 619"/>
              <a:gd name="T55" fmla="*/ 10399 h 619"/>
              <a:gd name="T56" fmla="*/ 211212 w 619"/>
              <a:gd name="T57" fmla="*/ 26535 h 619"/>
              <a:gd name="T58" fmla="*/ 211212 w 619"/>
              <a:gd name="T59" fmla="*/ 174271 h 61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53692" y="1958977"/>
            <a:ext cx="510117" cy="495299"/>
          </a:xfrm>
          <a:custGeom>
            <a:avLst/>
            <a:gdLst>
              <a:gd name="T0" fmla="*/ 201928 w 634"/>
              <a:gd name="T1" fmla="*/ 0 h 619"/>
              <a:gd name="T2" fmla="*/ 201928 w 634"/>
              <a:gd name="T3" fmla="*/ 0 h 619"/>
              <a:gd name="T4" fmla="*/ 32092 w 634"/>
              <a:gd name="T5" fmla="*/ 0 h 619"/>
              <a:gd name="T6" fmla="*/ 0 w 634"/>
              <a:gd name="T7" fmla="*/ 26535 h 619"/>
              <a:gd name="T8" fmla="*/ 0 w 634"/>
              <a:gd name="T9" fmla="*/ 195427 h 619"/>
              <a:gd name="T10" fmla="*/ 32092 w 634"/>
              <a:gd name="T11" fmla="*/ 221603 h 619"/>
              <a:gd name="T12" fmla="*/ 201928 w 634"/>
              <a:gd name="T13" fmla="*/ 221603 h 619"/>
              <a:gd name="T14" fmla="*/ 228250 w 634"/>
              <a:gd name="T15" fmla="*/ 195427 h 619"/>
              <a:gd name="T16" fmla="*/ 228250 w 634"/>
              <a:gd name="T17" fmla="*/ 26535 h 619"/>
              <a:gd name="T18" fmla="*/ 201928 w 634"/>
              <a:gd name="T19" fmla="*/ 0 h 619"/>
              <a:gd name="T20" fmla="*/ 32092 w 634"/>
              <a:gd name="T21" fmla="*/ 211205 h 619"/>
              <a:gd name="T22" fmla="*/ 32092 w 634"/>
              <a:gd name="T23" fmla="*/ 211205 h 619"/>
              <a:gd name="T24" fmla="*/ 16226 w 634"/>
              <a:gd name="T25" fmla="*/ 195427 h 619"/>
              <a:gd name="T26" fmla="*/ 16226 w 634"/>
              <a:gd name="T27" fmla="*/ 190048 h 619"/>
              <a:gd name="T28" fmla="*/ 74641 w 634"/>
              <a:gd name="T29" fmla="*/ 137337 h 619"/>
              <a:gd name="T30" fmla="*/ 143513 w 634"/>
              <a:gd name="T31" fmla="*/ 211205 h 619"/>
              <a:gd name="T32" fmla="*/ 32092 w 634"/>
              <a:gd name="T33" fmla="*/ 211205 h 619"/>
              <a:gd name="T34" fmla="*/ 212385 w 634"/>
              <a:gd name="T35" fmla="*/ 195427 h 619"/>
              <a:gd name="T36" fmla="*/ 212385 w 634"/>
              <a:gd name="T37" fmla="*/ 195427 h 619"/>
              <a:gd name="T38" fmla="*/ 201928 w 634"/>
              <a:gd name="T39" fmla="*/ 211205 h 619"/>
              <a:gd name="T40" fmla="*/ 164787 w 634"/>
              <a:gd name="T41" fmla="*/ 211205 h 619"/>
              <a:gd name="T42" fmla="*/ 111781 w 634"/>
              <a:gd name="T43" fmla="*/ 158493 h 619"/>
              <a:gd name="T44" fmla="*/ 169836 w 634"/>
              <a:gd name="T45" fmla="*/ 95024 h 619"/>
              <a:gd name="T46" fmla="*/ 212385 w 634"/>
              <a:gd name="T47" fmla="*/ 137337 h 619"/>
              <a:gd name="T48" fmla="*/ 212385 w 634"/>
              <a:gd name="T49" fmla="*/ 195427 h 619"/>
              <a:gd name="T50" fmla="*/ 212385 w 634"/>
              <a:gd name="T51" fmla="*/ 121559 h 619"/>
              <a:gd name="T52" fmla="*/ 212385 w 634"/>
              <a:gd name="T53" fmla="*/ 121559 h 619"/>
              <a:gd name="T54" fmla="*/ 169836 w 634"/>
              <a:gd name="T55" fmla="*/ 73868 h 619"/>
              <a:gd name="T56" fmla="*/ 100964 w 634"/>
              <a:gd name="T57" fmla="*/ 147736 h 619"/>
              <a:gd name="T58" fmla="*/ 74641 w 634"/>
              <a:gd name="T59" fmla="*/ 116180 h 619"/>
              <a:gd name="T60" fmla="*/ 16226 w 634"/>
              <a:gd name="T61" fmla="*/ 168892 h 619"/>
              <a:gd name="T62" fmla="*/ 16226 w 634"/>
              <a:gd name="T63" fmla="*/ 26535 h 619"/>
              <a:gd name="T64" fmla="*/ 32092 w 634"/>
              <a:gd name="T65" fmla="*/ 10399 h 619"/>
              <a:gd name="T66" fmla="*/ 201928 w 634"/>
              <a:gd name="T67" fmla="*/ 10399 h 619"/>
              <a:gd name="T68" fmla="*/ 212385 w 634"/>
              <a:gd name="T69" fmla="*/ 26535 h 619"/>
              <a:gd name="T70" fmla="*/ 212385 w 634"/>
              <a:gd name="T71" fmla="*/ 121559 h 619"/>
              <a:gd name="T72" fmla="*/ 58415 w 634"/>
              <a:gd name="T73" fmla="*/ 26535 h 619"/>
              <a:gd name="T74" fmla="*/ 58415 w 634"/>
              <a:gd name="T75" fmla="*/ 26535 h 619"/>
              <a:gd name="T76" fmla="*/ 32092 w 634"/>
              <a:gd name="T77" fmla="*/ 52711 h 619"/>
              <a:gd name="T78" fmla="*/ 58415 w 634"/>
              <a:gd name="T79" fmla="*/ 84625 h 619"/>
              <a:gd name="T80" fmla="*/ 85098 w 634"/>
              <a:gd name="T81" fmla="*/ 52711 h 619"/>
              <a:gd name="T82" fmla="*/ 58415 w 634"/>
              <a:gd name="T83" fmla="*/ 26535 h 619"/>
              <a:gd name="T84" fmla="*/ 58415 w 634"/>
              <a:gd name="T85" fmla="*/ 68848 h 619"/>
              <a:gd name="T86" fmla="*/ 58415 w 634"/>
              <a:gd name="T87" fmla="*/ 68848 h 619"/>
              <a:gd name="T88" fmla="*/ 42549 w 634"/>
              <a:gd name="T89" fmla="*/ 52711 h 619"/>
              <a:gd name="T90" fmla="*/ 58415 w 634"/>
              <a:gd name="T91" fmla="*/ 42313 h 619"/>
              <a:gd name="T92" fmla="*/ 74641 w 634"/>
              <a:gd name="T93" fmla="*/ 52711 h 619"/>
              <a:gd name="T94" fmla="*/ 58415 w 634"/>
              <a:gd name="T95" fmla="*/ 68848 h 61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34" h="619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38776" y="1958977"/>
            <a:ext cx="510115" cy="495299"/>
          </a:xfrm>
          <a:custGeom>
            <a:avLst/>
            <a:gdLst>
              <a:gd name="T0" fmla="*/ 169835 w 634"/>
              <a:gd name="T1" fmla="*/ 95024 h 619"/>
              <a:gd name="T2" fmla="*/ 169835 w 634"/>
              <a:gd name="T3" fmla="*/ 95024 h 619"/>
              <a:gd name="T4" fmla="*/ 58415 w 634"/>
              <a:gd name="T5" fmla="*/ 95024 h 619"/>
              <a:gd name="T6" fmla="*/ 47597 w 634"/>
              <a:gd name="T7" fmla="*/ 105782 h 619"/>
              <a:gd name="T8" fmla="*/ 58415 w 634"/>
              <a:gd name="T9" fmla="*/ 110802 h 619"/>
              <a:gd name="T10" fmla="*/ 169835 w 634"/>
              <a:gd name="T11" fmla="*/ 110802 h 619"/>
              <a:gd name="T12" fmla="*/ 174883 w 634"/>
              <a:gd name="T13" fmla="*/ 105782 h 619"/>
              <a:gd name="T14" fmla="*/ 169835 w 634"/>
              <a:gd name="T15" fmla="*/ 95024 h 619"/>
              <a:gd name="T16" fmla="*/ 169835 w 634"/>
              <a:gd name="T17" fmla="*/ 137337 h 619"/>
              <a:gd name="T18" fmla="*/ 169835 w 634"/>
              <a:gd name="T19" fmla="*/ 137337 h 619"/>
              <a:gd name="T20" fmla="*/ 58415 w 634"/>
              <a:gd name="T21" fmla="*/ 137337 h 619"/>
              <a:gd name="T22" fmla="*/ 47597 w 634"/>
              <a:gd name="T23" fmla="*/ 147736 h 619"/>
              <a:gd name="T24" fmla="*/ 58415 w 634"/>
              <a:gd name="T25" fmla="*/ 153114 h 619"/>
              <a:gd name="T26" fmla="*/ 169835 w 634"/>
              <a:gd name="T27" fmla="*/ 153114 h 619"/>
              <a:gd name="T28" fmla="*/ 174883 w 634"/>
              <a:gd name="T29" fmla="*/ 147736 h 619"/>
              <a:gd name="T30" fmla="*/ 169835 w 634"/>
              <a:gd name="T31" fmla="*/ 137337 h 619"/>
              <a:gd name="T32" fmla="*/ 196157 w 634"/>
              <a:gd name="T33" fmla="*/ 0 h 619"/>
              <a:gd name="T34" fmla="*/ 196157 w 634"/>
              <a:gd name="T35" fmla="*/ 0 h 619"/>
              <a:gd name="T36" fmla="*/ 26323 w 634"/>
              <a:gd name="T37" fmla="*/ 0 h 619"/>
              <a:gd name="T38" fmla="*/ 0 w 634"/>
              <a:gd name="T39" fmla="*/ 26535 h 619"/>
              <a:gd name="T40" fmla="*/ 0 w 634"/>
              <a:gd name="T41" fmla="*/ 195427 h 619"/>
              <a:gd name="T42" fmla="*/ 26323 w 634"/>
              <a:gd name="T43" fmla="*/ 221603 h 619"/>
              <a:gd name="T44" fmla="*/ 196157 w 634"/>
              <a:gd name="T45" fmla="*/ 221603 h 619"/>
              <a:gd name="T46" fmla="*/ 228249 w 634"/>
              <a:gd name="T47" fmla="*/ 195427 h 619"/>
              <a:gd name="T48" fmla="*/ 228249 w 634"/>
              <a:gd name="T49" fmla="*/ 26535 h 619"/>
              <a:gd name="T50" fmla="*/ 196157 w 634"/>
              <a:gd name="T51" fmla="*/ 0 h 619"/>
              <a:gd name="T52" fmla="*/ 212023 w 634"/>
              <a:gd name="T53" fmla="*/ 195427 h 619"/>
              <a:gd name="T54" fmla="*/ 212023 w 634"/>
              <a:gd name="T55" fmla="*/ 195427 h 619"/>
              <a:gd name="T56" fmla="*/ 196157 w 634"/>
              <a:gd name="T57" fmla="*/ 211205 h 619"/>
              <a:gd name="T58" fmla="*/ 26323 w 634"/>
              <a:gd name="T59" fmla="*/ 211205 h 619"/>
              <a:gd name="T60" fmla="*/ 15866 w 634"/>
              <a:gd name="T61" fmla="*/ 195427 h 619"/>
              <a:gd name="T62" fmla="*/ 15866 w 634"/>
              <a:gd name="T63" fmla="*/ 26535 h 619"/>
              <a:gd name="T64" fmla="*/ 26323 w 634"/>
              <a:gd name="T65" fmla="*/ 10399 h 619"/>
              <a:gd name="T66" fmla="*/ 196157 w 634"/>
              <a:gd name="T67" fmla="*/ 10399 h 619"/>
              <a:gd name="T68" fmla="*/ 212023 w 634"/>
              <a:gd name="T69" fmla="*/ 26535 h 619"/>
              <a:gd name="T70" fmla="*/ 212023 w 634"/>
              <a:gd name="T71" fmla="*/ 195427 h 619"/>
              <a:gd name="T72" fmla="*/ 169835 w 634"/>
              <a:gd name="T73" fmla="*/ 52711 h 619"/>
              <a:gd name="T74" fmla="*/ 169835 w 634"/>
              <a:gd name="T75" fmla="*/ 52711 h 619"/>
              <a:gd name="T76" fmla="*/ 58415 w 634"/>
              <a:gd name="T77" fmla="*/ 52711 h 619"/>
              <a:gd name="T78" fmla="*/ 47597 w 634"/>
              <a:gd name="T79" fmla="*/ 63469 h 619"/>
              <a:gd name="T80" fmla="*/ 58415 w 634"/>
              <a:gd name="T81" fmla="*/ 68848 h 619"/>
              <a:gd name="T82" fmla="*/ 169835 w 634"/>
              <a:gd name="T83" fmla="*/ 68848 h 619"/>
              <a:gd name="T84" fmla="*/ 174883 w 634"/>
              <a:gd name="T85" fmla="*/ 63469 h 619"/>
              <a:gd name="T86" fmla="*/ 169835 w 634"/>
              <a:gd name="T87" fmla="*/ 52711 h 61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5826" y="1958977"/>
            <a:ext cx="353483" cy="495299"/>
          </a:xfrm>
          <a:custGeom>
            <a:avLst/>
            <a:gdLst>
              <a:gd name="T0" fmla="*/ 121225 w 443"/>
              <a:gd name="T1" fmla="*/ 110802 h 619"/>
              <a:gd name="T2" fmla="*/ 121225 w 443"/>
              <a:gd name="T3" fmla="*/ 110802 h 619"/>
              <a:gd name="T4" fmla="*/ 36832 w 443"/>
              <a:gd name="T5" fmla="*/ 110802 h 619"/>
              <a:gd name="T6" fmla="*/ 31826 w 443"/>
              <a:gd name="T7" fmla="*/ 116180 h 619"/>
              <a:gd name="T8" fmla="*/ 36832 w 443"/>
              <a:gd name="T9" fmla="*/ 126938 h 619"/>
              <a:gd name="T10" fmla="*/ 121225 w 443"/>
              <a:gd name="T11" fmla="*/ 126938 h 619"/>
              <a:gd name="T12" fmla="*/ 126231 w 443"/>
              <a:gd name="T13" fmla="*/ 116180 h 619"/>
              <a:gd name="T14" fmla="*/ 121225 w 443"/>
              <a:gd name="T15" fmla="*/ 110802 h 619"/>
              <a:gd name="T16" fmla="*/ 121225 w 443"/>
              <a:gd name="T17" fmla="*/ 153114 h 619"/>
              <a:gd name="T18" fmla="*/ 121225 w 443"/>
              <a:gd name="T19" fmla="*/ 153114 h 619"/>
              <a:gd name="T20" fmla="*/ 36832 w 443"/>
              <a:gd name="T21" fmla="*/ 153114 h 619"/>
              <a:gd name="T22" fmla="*/ 31826 w 443"/>
              <a:gd name="T23" fmla="*/ 158493 h 619"/>
              <a:gd name="T24" fmla="*/ 36832 w 443"/>
              <a:gd name="T25" fmla="*/ 168892 h 619"/>
              <a:gd name="T26" fmla="*/ 121225 w 443"/>
              <a:gd name="T27" fmla="*/ 168892 h 619"/>
              <a:gd name="T28" fmla="*/ 126231 w 443"/>
              <a:gd name="T29" fmla="*/ 158493 h 619"/>
              <a:gd name="T30" fmla="*/ 121225 w 443"/>
              <a:gd name="T31" fmla="*/ 153114 h 619"/>
              <a:gd name="T32" fmla="*/ 121225 w 443"/>
              <a:gd name="T33" fmla="*/ 68848 h 619"/>
              <a:gd name="T34" fmla="*/ 121225 w 443"/>
              <a:gd name="T35" fmla="*/ 68848 h 619"/>
              <a:gd name="T36" fmla="*/ 36832 w 443"/>
              <a:gd name="T37" fmla="*/ 68848 h 619"/>
              <a:gd name="T38" fmla="*/ 31826 w 443"/>
              <a:gd name="T39" fmla="*/ 73868 h 619"/>
              <a:gd name="T40" fmla="*/ 36832 w 443"/>
              <a:gd name="T41" fmla="*/ 84625 h 619"/>
              <a:gd name="T42" fmla="*/ 121225 w 443"/>
              <a:gd name="T43" fmla="*/ 84625 h 619"/>
              <a:gd name="T44" fmla="*/ 126231 w 443"/>
              <a:gd name="T45" fmla="*/ 73868 h 619"/>
              <a:gd name="T46" fmla="*/ 121225 w 443"/>
              <a:gd name="T47" fmla="*/ 68848 h 619"/>
              <a:gd name="T48" fmla="*/ 126231 w 443"/>
              <a:gd name="T49" fmla="*/ 10399 h 619"/>
              <a:gd name="T50" fmla="*/ 126231 w 443"/>
              <a:gd name="T51" fmla="*/ 10399 h 619"/>
              <a:gd name="T52" fmla="*/ 126231 w 443"/>
              <a:gd name="T53" fmla="*/ 0 h 619"/>
              <a:gd name="T54" fmla="*/ 115861 w 443"/>
              <a:gd name="T55" fmla="*/ 0 h 619"/>
              <a:gd name="T56" fmla="*/ 115861 w 443"/>
              <a:gd name="T57" fmla="*/ 10399 h 619"/>
              <a:gd name="T58" fmla="*/ 84393 w 443"/>
              <a:gd name="T59" fmla="*/ 10399 h 619"/>
              <a:gd name="T60" fmla="*/ 84393 w 443"/>
              <a:gd name="T61" fmla="*/ 0 h 619"/>
              <a:gd name="T62" fmla="*/ 73665 w 443"/>
              <a:gd name="T63" fmla="*/ 0 h 619"/>
              <a:gd name="T64" fmla="*/ 73665 w 443"/>
              <a:gd name="T65" fmla="*/ 10399 h 619"/>
              <a:gd name="T66" fmla="*/ 42196 w 443"/>
              <a:gd name="T67" fmla="*/ 10399 h 619"/>
              <a:gd name="T68" fmla="*/ 42196 w 443"/>
              <a:gd name="T69" fmla="*/ 0 h 619"/>
              <a:gd name="T70" fmla="*/ 31826 w 443"/>
              <a:gd name="T71" fmla="*/ 0 h 619"/>
              <a:gd name="T72" fmla="*/ 31826 w 443"/>
              <a:gd name="T73" fmla="*/ 10399 h 619"/>
              <a:gd name="T74" fmla="*/ 0 w 443"/>
              <a:gd name="T75" fmla="*/ 42313 h 619"/>
              <a:gd name="T76" fmla="*/ 0 w 443"/>
              <a:gd name="T77" fmla="*/ 195427 h 619"/>
              <a:gd name="T78" fmla="*/ 31826 w 443"/>
              <a:gd name="T79" fmla="*/ 221603 h 619"/>
              <a:gd name="T80" fmla="*/ 126231 w 443"/>
              <a:gd name="T81" fmla="*/ 221603 h 619"/>
              <a:gd name="T82" fmla="*/ 158057 w 443"/>
              <a:gd name="T83" fmla="*/ 195427 h 619"/>
              <a:gd name="T84" fmla="*/ 158057 w 443"/>
              <a:gd name="T85" fmla="*/ 42313 h 619"/>
              <a:gd name="T86" fmla="*/ 126231 w 443"/>
              <a:gd name="T87" fmla="*/ 10399 h 619"/>
              <a:gd name="T88" fmla="*/ 142323 w 443"/>
              <a:gd name="T89" fmla="*/ 195427 h 619"/>
              <a:gd name="T90" fmla="*/ 142323 w 443"/>
              <a:gd name="T91" fmla="*/ 195427 h 619"/>
              <a:gd name="T92" fmla="*/ 126231 w 443"/>
              <a:gd name="T93" fmla="*/ 211205 h 619"/>
              <a:gd name="T94" fmla="*/ 31826 w 443"/>
              <a:gd name="T95" fmla="*/ 211205 h 619"/>
              <a:gd name="T96" fmla="*/ 15734 w 443"/>
              <a:gd name="T97" fmla="*/ 195427 h 619"/>
              <a:gd name="T98" fmla="*/ 15734 w 443"/>
              <a:gd name="T99" fmla="*/ 42313 h 619"/>
              <a:gd name="T100" fmla="*/ 31826 w 443"/>
              <a:gd name="T101" fmla="*/ 26535 h 619"/>
              <a:gd name="T102" fmla="*/ 126231 w 443"/>
              <a:gd name="T103" fmla="*/ 26535 h 619"/>
              <a:gd name="T104" fmla="*/ 142323 w 443"/>
              <a:gd name="T105" fmla="*/ 42313 h 619"/>
              <a:gd name="T106" fmla="*/ 142323 w 443"/>
              <a:gd name="T107" fmla="*/ 195427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43" h="619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30108" y="1958977"/>
            <a:ext cx="440266" cy="495299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15193" y="1958977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68848 h 619"/>
              <a:gd name="T22" fmla="*/ 180819 w 501"/>
              <a:gd name="T23" fmla="*/ 52711 h 619"/>
              <a:gd name="T24" fmla="*/ 127658 w 501"/>
              <a:gd name="T25" fmla="*/ 0 h 619"/>
              <a:gd name="T26" fmla="*/ 170332 w 501"/>
              <a:gd name="T27" fmla="*/ 195427 h 619"/>
              <a:gd name="T28" fmla="*/ 170332 w 501"/>
              <a:gd name="T29" fmla="*/ 195427 h 619"/>
              <a:gd name="T30" fmla="*/ 154420 w 501"/>
              <a:gd name="T31" fmla="*/ 211205 h 619"/>
              <a:gd name="T32" fmla="*/ 26400 w 501"/>
              <a:gd name="T33" fmla="*/ 211205 h 619"/>
              <a:gd name="T34" fmla="*/ 10488 w 501"/>
              <a:gd name="T35" fmla="*/ 195427 h 619"/>
              <a:gd name="T36" fmla="*/ 10488 w 501"/>
              <a:gd name="T37" fmla="*/ 26535 h 619"/>
              <a:gd name="T38" fmla="*/ 26400 w 501"/>
              <a:gd name="T39" fmla="*/ 10399 h 619"/>
              <a:gd name="T40" fmla="*/ 111746 w 501"/>
              <a:gd name="T41" fmla="*/ 10399 h 619"/>
              <a:gd name="T42" fmla="*/ 111746 w 501"/>
              <a:gd name="T43" fmla="*/ 42313 h 619"/>
              <a:gd name="T44" fmla="*/ 138146 w 501"/>
              <a:gd name="T45" fmla="*/ 68848 h 619"/>
              <a:gd name="T46" fmla="*/ 170332 w 501"/>
              <a:gd name="T47" fmla="*/ 68848 h 619"/>
              <a:gd name="T48" fmla="*/ 170332 w 501"/>
              <a:gd name="T49" fmla="*/ 195427 h 619"/>
              <a:gd name="T50" fmla="*/ 138146 w 501"/>
              <a:gd name="T51" fmla="*/ 52711 h 619"/>
              <a:gd name="T52" fmla="*/ 138146 w 501"/>
              <a:gd name="T53" fmla="*/ 52711 h 619"/>
              <a:gd name="T54" fmla="*/ 127658 w 501"/>
              <a:gd name="T55" fmla="*/ 42313 h 619"/>
              <a:gd name="T56" fmla="*/ 127658 w 501"/>
              <a:gd name="T57" fmla="*/ 10399 h 619"/>
              <a:gd name="T58" fmla="*/ 170332 w 501"/>
              <a:gd name="T59" fmla="*/ 52711 h 619"/>
              <a:gd name="T60" fmla="*/ 138146 w 501"/>
              <a:gd name="T61" fmla="*/ 52711 h 61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10858" y="1958977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52711 h 619"/>
              <a:gd name="T22" fmla="*/ 127658 w 501"/>
              <a:gd name="T23" fmla="*/ 0 h 619"/>
              <a:gd name="T24" fmla="*/ 170332 w 501"/>
              <a:gd name="T25" fmla="*/ 195427 h 619"/>
              <a:gd name="T26" fmla="*/ 170332 w 501"/>
              <a:gd name="T27" fmla="*/ 195427 h 619"/>
              <a:gd name="T28" fmla="*/ 154420 w 501"/>
              <a:gd name="T29" fmla="*/ 211205 h 619"/>
              <a:gd name="T30" fmla="*/ 26400 w 501"/>
              <a:gd name="T31" fmla="*/ 211205 h 619"/>
              <a:gd name="T32" fmla="*/ 10488 w 501"/>
              <a:gd name="T33" fmla="*/ 195427 h 619"/>
              <a:gd name="T34" fmla="*/ 10488 w 501"/>
              <a:gd name="T35" fmla="*/ 26535 h 619"/>
              <a:gd name="T36" fmla="*/ 26400 w 501"/>
              <a:gd name="T37" fmla="*/ 10399 h 619"/>
              <a:gd name="T38" fmla="*/ 111746 w 501"/>
              <a:gd name="T39" fmla="*/ 10399 h 619"/>
              <a:gd name="T40" fmla="*/ 111746 w 501"/>
              <a:gd name="T41" fmla="*/ 42313 h 619"/>
              <a:gd name="T42" fmla="*/ 138146 w 501"/>
              <a:gd name="T43" fmla="*/ 68848 h 619"/>
              <a:gd name="T44" fmla="*/ 170332 w 501"/>
              <a:gd name="T45" fmla="*/ 68848 h 619"/>
              <a:gd name="T46" fmla="*/ 170332 w 501"/>
              <a:gd name="T47" fmla="*/ 195427 h 619"/>
              <a:gd name="T48" fmla="*/ 138146 w 501"/>
              <a:gd name="T49" fmla="*/ 52711 h 619"/>
              <a:gd name="T50" fmla="*/ 138146 w 501"/>
              <a:gd name="T51" fmla="*/ 52711 h 619"/>
              <a:gd name="T52" fmla="*/ 127658 w 501"/>
              <a:gd name="T53" fmla="*/ 42313 h 619"/>
              <a:gd name="T54" fmla="*/ 127658 w 501"/>
              <a:gd name="T55" fmla="*/ 10399 h 619"/>
              <a:gd name="T56" fmla="*/ 170332 w 501"/>
              <a:gd name="T57" fmla="*/ 52711 h 619"/>
              <a:gd name="T58" fmla="*/ 138146 w 501"/>
              <a:gd name="T59" fmla="*/ 52711 h 619"/>
              <a:gd name="T60" fmla="*/ 133083 w 501"/>
              <a:gd name="T61" fmla="*/ 153114 h 619"/>
              <a:gd name="T62" fmla="*/ 133083 w 501"/>
              <a:gd name="T63" fmla="*/ 153114 h 619"/>
              <a:gd name="T64" fmla="*/ 47736 w 501"/>
              <a:gd name="T65" fmla="*/ 153114 h 619"/>
              <a:gd name="T66" fmla="*/ 42673 w 501"/>
              <a:gd name="T67" fmla="*/ 158493 h 619"/>
              <a:gd name="T68" fmla="*/ 47736 w 501"/>
              <a:gd name="T69" fmla="*/ 168892 h 619"/>
              <a:gd name="T70" fmla="*/ 133083 w 501"/>
              <a:gd name="T71" fmla="*/ 168892 h 619"/>
              <a:gd name="T72" fmla="*/ 138146 w 501"/>
              <a:gd name="T73" fmla="*/ 158493 h 619"/>
              <a:gd name="T74" fmla="*/ 133083 w 501"/>
              <a:gd name="T75" fmla="*/ 153114 h 619"/>
              <a:gd name="T76" fmla="*/ 133083 w 501"/>
              <a:gd name="T77" fmla="*/ 110802 h 619"/>
              <a:gd name="T78" fmla="*/ 133083 w 501"/>
              <a:gd name="T79" fmla="*/ 110802 h 619"/>
              <a:gd name="T80" fmla="*/ 47736 w 501"/>
              <a:gd name="T81" fmla="*/ 110802 h 619"/>
              <a:gd name="T82" fmla="*/ 42673 w 501"/>
              <a:gd name="T83" fmla="*/ 116180 h 619"/>
              <a:gd name="T84" fmla="*/ 47736 w 501"/>
              <a:gd name="T85" fmla="*/ 126938 h 619"/>
              <a:gd name="T86" fmla="*/ 133083 w 501"/>
              <a:gd name="T87" fmla="*/ 126938 h 619"/>
              <a:gd name="T88" fmla="*/ 138146 w 501"/>
              <a:gd name="T89" fmla="*/ 116180 h 619"/>
              <a:gd name="T90" fmla="*/ 133083 w 501"/>
              <a:gd name="T91" fmla="*/ 110802 h 6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rgbClr val="034062"/>
          </a:solidFill>
          <a:ln>
            <a:solidFill>
              <a:srgbClr val="2B2B2B"/>
            </a:solidFill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664" y="321652"/>
            <a:ext cx="3906672" cy="4869618"/>
          </a:xfrm>
          <a:prstGeom prst="rect">
            <a:avLst/>
          </a:prstGeom>
        </p:spPr>
      </p:pic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689" y="609780"/>
            <a:ext cx="3475021" cy="4566300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32363" y="4221090"/>
            <a:ext cx="2168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18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18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3198019" y="4908478"/>
            <a:ext cx="5637213" cy="47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>
            <a:off x="3933689" y="4908478"/>
            <a:ext cx="4324622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359041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9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 rot="19397468">
            <a:off x="4830763" y="1954213"/>
            <a:ext cx="1730375" cy="175577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7E61E9"/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 rot="3202081">
            <a:off x="6051550" y="2362200"/>
            <a:ext cx="1730375" cy="175577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4A94A8"/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 rot="8579122">
            <a:off x="5638800" y="3586163"/>
            <a:ext cx="1730375" cy="175577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7E61E9"/>
          </a:solidFill>
          <a:ln>
            <a:solidFill>
              <a:srgbClr val="FFFFFF"/>
            </a:solidFill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 rot="13978264">
            <a:off x="4418806" y="3186907"/>
            <a:ext cx="1730375" cy="1754188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4A94A8"/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60963" y="2295525"/>
            <a:ext cx="10937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elvetica Neue"/>
                <a:sym typeface="Arial" panose="020B0604020202020204" pitchFamily="34" charset="0"/>
              </a:rPr>
              <a:t>S</a:t>
            </a:r>
            <a:endParaRPr lang="ru-RU" altLang="zh-CN" sz="5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Neue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27788" y="2805113"/>
            <a:ext cx="10937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elvetica Neue"/>
                <a:sym typeface="Arial" panose="020B0604020202020204" pitchFamily="34" charset="0"/>
              </a:rPr>
              <a:t>O</a:t>
            </a:r>
            <a:endParaRPr lang="ru-RU" altLang="zh-CN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Neue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946775" y="4144963"/>
            <a:ext cx="1093788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elvetica Neue"/>
                <a:sym typeface="Arial" panose="020B0604020202020204" pitchFamily="34" charset="0"/>
              </a:rPr>
              <a:t>T</a:t>
            </a:r>
            <a:endParaRPr lang="ru-RU" altLang="zh-CN" sz="5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Neue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657725" y="3589338"/>
            <a:ext cx="10937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elvetica Neue"/>
                <a:sym typeface="Arial" panose="020B0604020202020204" pitchFamily="34" charset="0"/>
              </a:rPr>
              <a:t>W</a:t>
            </a:r>
            <a:endParaRPr lang="ru-RU" altLang="zh-CN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Neue"/>
              <a:sym typeface="Arial" panose="020B0604020202020204" pitchFamily="34" charset="0"/>
            </a:endParaRPr>
          </a:p>
        </p:txBody>
      </p:sp>
      <p:grpSp>
        <p:nvGrpSpPr>
          <p:cNvPr id="20" name="Group 37出自【趣你的PPT】(微信:qunideppt)：最优质的PPT资源库出自【趣你的PPT】(微信:qunideppt)：最优质的PPT资源库"/>
          <p:cNvGrpSpPr>
            <a:grpSpLocks noChangeAspect="1"/>
          </p:cNvGrpSpPr>
          <p:nvPr/>
        </p:nvGrpSpPr>
        <p:grpSpPr>
          <a:xfrm>
            <a:off x="8059736" y="2114624"/>
            <a:ext cx="472497" cy="1334053"/>
            <a:chOff x="6213477" y="1119189"/>
            <a:chExt cx="746125" cy="2106613"/>
          </a:xfrm>
          <a:solidFill>
            <a:srgbClr val="4A94A8"/>
          </a:solidFill>
        </p:grpSpPr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13477" y="1223964"/>
              <a:ext cx="746125" cy="2001838"/>
            </a:xfrm>
            <a:custGeom>
              <a:avLst/>
              <a:gdLst/>
              <a:ahLst/>
              <a:cxnLst>
                <a:cxn ang="0">
                  <a:pos x="1780" y="171"/>
                </a:cxn>
                <a:cxn ang="0">
                  <a:pos x="1603" y="32"/>
                </a:cxn>
                <a:cxn ang="0">
                  <a:pos x="1299" y="31"/>
                </a:cxn>
                <a:cxn ang="0">
                  <a:pos x="1092" y="187"/>
                </a:cxn>
                <a:cxn ang="0">
                  <a:pos x="1038" y="406"/>
                </a:cxn>
                <a:cxn ang="0">
                  <a:pos x="1057" y="611"/>
                </a:cxn>
                <a:cxn ang="0">
                  <a:pos x="791" y="754"/>
                </a:cxn>
                <a:cxn ang="0">
                  <a:pos x="423" y="938"/>
                </a:cxn>
                <a:cxn ang="0">
                  <a:pos x="208" y="1439"/>
                </a:cxn>
                <a:cxn ang="0">
                  <a:pos x="41" y="2976"/>
                </a:cxn>
                <a:cxn ang="0">
                  <a:pos x="71" y="4016"/>
                </a:cxn>
                <a:cxn ang="0">
                  <a:pos x="331" y="4140"/>
                </a:cxn>
                <a:cxn ang="0">
                  <a:pos x="196" y="3888"/>
                </a:cxn>
                <a:cxn ang="0">
                  <a:pos x="262" y="3828"/>
                </a:cxn>
                <a:cxn ang="0">
                  <a:pos x="296" y="4000"/>
                </a:cxn>
                <a:cxn ang="0">
                  <a:pos x="382" y="3802"/>
                </a:cxn>
                <a:cxn ang="0">
                  <a:pos x="463" y="3412"/>
                </a:cxn>
                <a:cxn ang="0">
                  <a:pos x="518" y="3005"/>
                </a:cxn>
                <a:cxn ang="0">
                  <a:pos x="449" y="2823"/>
                </a:cxn>
                <a:cxn ang="0">
                  <a:pos x="601" y="3361"/>
                </a:cxn>
                <a:cxn ang="0">
                  <a:pos x="594" y="3993"/>
                </a:cxn>
                <a:cxn ang="0">
                  <a:pos x="653" y="4473"/>
                </a:cxn>
                <a:cxn ang="0">
                  <a:pos x="737" y="5207"/>
                </a:cxn>
                <a:cxn ang="0">
                  <a:pos x="785" y="5951"/>
                </a:cxn>
                <a:cxn ang="0">
                  <a:pos x="904" y="6710"/>
                </a:cxn>
                <a:cxn ang="0">
                  <a:pos x="1003" y="7099"/>
                </a:cxn>
                <a:cxn ang="0">
                  <a:pos x="883" y="7461"/>
                </a:cxn>
                <a:cxn ang="0">
                  <a:pos x="956" y="7551"/>
                </a:cxn>
                <a:cxn ang="0">
                  <a:pos x="1380" y="7493"/>
                </a:cxn>
                <a:cxn ang="0">
                  <a:pos x="1415" y="7263"/>
                </a:cxn>
                <a:cxn ang="0">
                  <a:pos x="1499" y="6952"/>
                </a:cxn>
                <a:cxn ang="0">
                  <a:pos x="1503" y="6721"/>
                </a:cxn>
                <a:cxn ang="0">
                  <a:pos x="1410" y="6470"/>
                </a:cxn>
                <a:cxn ang="0">
                  <a:pos x="1404" y="6104"/>
                </a:cxn>
                <a:cxn ang="0">
                  <a:pos x="1479" y="5726"/>
                </a:cxn>
                <a:cxn ang="0">
                  <a:pos x="1499" y="5016"/>
                </a:cxn>
                <a:cxn ang="0">
                  <a:pos x="1563" y="4420"/>
                </a:cxn>
                <a:cxn ang="0">
                  <a:pos x="1650" y="5016"/>
                </a:cxn>
                <a:cxn ang="0">
                  <a:pos x="1705" y="5632"/>
                </a:cxn>
                <a:cxn ang="0">
                  <a:pos x="1781" y="5965"/>
                </a:cxn>
                <a:cxn ang="0">
                  <a:pos x="1782" y="6209"/>
                </a:cxn>
                <a:cxn ang="0">
                  <a:pos x="1741" y="6523"/>
                </a:cxn>
                <a:cxn ang="0">
                  <a:pos x="1767" y="7181"/>
                </a:cxn>
                <a:cxn ang="0">
                  <a:pos x="1914" y="7271"/>
                </a:cxn>
                <a:cxn ang="0">
                  <a:pos x="2021" y="7428"/>
                </a:cxn>
                <a:cxn ang="0">
                  <a:pos x="2284" y="7508"/>
                </a:cxn>
                <a:cxn ang="0">
                  <a:pos x="2548" y="7459"/>
                </a:cxn>
                <a:cxn ang="0">
                  <a:pos x="2528" y="7314"/>
                </a:cxn>
                <a:cxn ang="0">
                  <a:pos x="2338" y="6908"/>
                </a:cxn>
                <a:cxn ang="0">
                  <a:pos x="2400" y="6428"/>
                </a:cxn>
                <a:cxn ang="0">
                  <a:pos x="2447" y="5649"/>
                </a:cxn>
                <a:cxn ang="0">
                  <a:pos x="2459" y="4698"/>
                </a:cxn>
                <a:cxn ang="0">
                  <a:pos x="2474" y="4297"/>
                </a:cxn>
                <a:cxn ang="0">
                  <a:pos x="2684" y="4134"/>
                </a:cxn>
                <a:cxn ang="0">
                  <a:pos x="2819" y="3222"/>
                </a:cxn>
                <a:cxn ang="0">
                  <a:pos x="2770" y="1735"/>
                </a:cxn>
                <a:cxn ang="0">
                  <a:pos x="2718" y="1138"/>
                </a:cxn>
                <a:cxn ang="0">
                  <a:pos x="2313" y="827"/>
                </a:cxn>
                <a:cxn ang="0">
                  <a:pos x="1906" y="714"/>
                </a:cxn>
                <a:cxn ang="0">
                  <a:pos x="2512" y="3943"/>
                </a:cxn>
                <a:cxn ang="0">
                  <a:pos x="2584" y="3943"/>
                </a:cxn>
                <a:cxn ang="0">
                  <a:pos x="2566" y="4039"/>
                </a:cxn>
              </a:cxnLst>
              <a:rect l="0" t="0" r="r" b="b"/>
              <a:pathLst>
                <a:path w="2819" h="7570">
                  <a:moveTo>
                    <a:pt x="1862" y="635"/>
                  </a:moveTo>
                  <a:lnTo>
                    <a:pt x="1866" y="608"/>
                  </a:lnTo>
                  <a:lnTo>
                    <a:pt x="1869" y="580"/>
                  </a:lnTo>
                  <a:lnTo>
                    <a:pt x="1872" y="553"/>
                  </a:lnTo>
                  <a:lnTo>
                    <a:pt x="1874" y="526"/>
                  </a:lnTo>
                  <a:lnTo>
                    <a:pt x="1874" y="499"/>
                  </a:lnTo>
                  <a:lnTo>
                    <a:pt x="1873" y="473"/>
                  </a:lnTo>
                  <a:lnTo>
                    <a:pt x="1869" y="449"/>
                  </a:lnTo>
                  <a:lnTo>
                    <a:pt x="1865" y="426"/>
                  </a:lnTo>
                  <a:lnTo>
                    <a:pt x="1809" y="233"/>
                  </a:lnTo>
                  <a:lnTo>
                    <a:pt x="1791" y="191"/>
                  </a:lnTo>
                  <a:lnTo>
                    <a:pt x="1787" y="182"/>
                  </a:lnTo>
                  <a:lnTo>
                    <a:pt x="1780" y="171"/>
                  </a:lnTo>
                  <a:lnTo>
                    <a:pt x="1772" y="160"/>
                  </a:lnTo>
                  <a:lnTo>
                    <a:pt x="1763" y="148"/>
                  </a:lnTo>
                  <a:lnTo>
                    <a:pt x="1751" y="137"/>
                  </a:lnTo>
                  <a:lnTo>
                    <a:pt x="1740" y="124"/>
                  </a:lnTo>
                  <a:lnTo>
                    <a:pt x="1727" y="113"/>
                  </a:lnTo>
                  <a:lnTo>
                    <a:pt x="1714" y="102"/>
                  </a:lnTo>
                  <a:lnTo>
                    <a:pt x="1687" y="80"/>
                  </a:lnTo>
                  <a:lnTo>
                    <a:pt x="1661" y="62"/>
                  </a:lnTo>
                  <a:lnTo>
                    <a:pt x="1650" y="54"/>
                  </a:lnTo>
                  <a:lnTo>
                    <a:pt x="1638" y="47"/>
                  </a:lnTo>
                  <a:lnTo>
                    <a:pt x="1628" y="41"/>
                  </a:lnTo>
                  <a:lnTo>
                    <a:pt x="1620" y="38"/>
                  </a:lnTo>
                  <a:lnTo>
                    <a:pt x="1603" y="32"/>
                  </a:lnTo>
                  <a:lnTo>
                    <a:pt x="1586" y="26"/>
                  </a:lnTo>
                  <a:lnTo>
                    <a:pt x="1570" y="23"/>
                  </a:lnTo>
                  <a:lnTo>
                    <a:pt x="1554" y="19"/>
                  </a:lnTo>
                  <a:lnTo>
                    <a:pt x="1523" y="15"/>
                  </a:lnTo>
                  <a:lnTo>
                    <a:pt x="1494" y="12"/>
                  </a:lnTo>
                  <a:lnTo>
                    <a:pt x="1467" y="10"/>
                  </a:lnTo>
                  <a:lnTo>
                    <a:pt x="1439" y="8"/>
                  </a:lnTo>
                  <a:lnTo>
                    <a:pt x="1427" y="7"/>
                  </a:lnTo>
                  <a:lnTo>
                    <a:pt x="1414" y="4"/>
                  </a:lnTo>
                  <a:lnTo>
                    <a:pt x="1400" y="2"/>
                  </a:lnTo>
                  <a:lnTo>
                    <a:pt x="1388" y="0"/>
                  </a:lnTo>
                  <a:lnTo>
                    <a:pt x="1310" y="20"/>
                  </a:lnTo>
                  <a:lnTo>
                    <a:pt x="1299" y="31"/>
                  </a:lnTo>
                  <a:lnTo>
                    <a:pt x="1287" y="40"/>
                  </a:lnTo>
                  <a:lnTo>
                    <a:pt x="1275" y="48"/>
                  </a:lnTo>
                  <a:lnTo>
                    <a:pt x="1262" y="54"/>
                  </a:lnTo>
                  <a:lnTo>
                    <a:pt x="1235" y="66"/>
                  </a:lnTo>
                  <a:lnTo>
                    <a:pt x="1206" y="80"/>
                  </a:lnTo>
                  <a:lnTo>
                    <a:pt x="1192" y="87"/>
                  </a:lnTo>
                  <a:lnTo>
                    <a:pt x="1177" y="96"/>
                  </a:lnTo>
                  <a:lnTo>
                    <a:pt x="1163" y="106"/>
                  </a:lnTo>
                  <a:lnTo>
                    <a:pt x="1148" y="118"/>
                  </a:lnTo>
                  <a:lnTo>
                    <a:pt x="1134" y="131"/>
                  </a:lnTo>
                  <a:lnTo>
                    <a:pt x="1119" y="147"/>
                  </a:lnTo>
                  <a:lnTo>
                    <a:pt x="1105" y="166"/>
                  </a:lnTo>
                  <a:lnTo>
                    <a:pt x="1092" y="187"/>
                  </a:lnTo>
                  <a:lnTo>
                    <a:pt x="1076" y="212"/>
                  </a:lnTo>
                  <a:lnTo>
                    <a:pt x="1062" y="239"/>
                  </a:lnTo>
                  <a:lnTo>
                    <a:pt x="1055" y="252"/>
                  </a:lnTo>
                  <a:lnTo>
                    <a:pt x="1048" y="266"/>
                  </a:lnTo>
                  <a:lnTo>
                    <a:pt x="1044" y="280"/>
                  </a:lnTo>
                  <a:lnTo>
                    <a:pt x="1039" y="294"/>
                  </a:lnTo>
                  <a:lnTo>
                    <a:pt x="1035" y="307"/>
                  </a:lnTo>
                  <a:lnTo>
                    <a:pt x="1032" y="322"/>
                  </a:lnTo>
                  <a:lnTo>
                    <a:pt x="1031" y="338"/>
                  </a:lnTo>
                  <a:lnTo>
                    <a:pt x="1030" y="354"/>
                  </a:lnTo>
                  <a:lnTo>
                    <a:pt x="1031" y="370"/>
                  </a:lnTo>
                  <a:lnTo>
                    <a:pt x="1035" y="387"/>
                  </a:lnTo>
                  <a:lnTo>
                    <a:pt x="1038" y="406"/>
                  </a:lnTo>
                  <a:lnTo>
                    <a:pt x="1044" y="424"/>
                  </a:lnTo>
                  <a:lnTo>
                    <a:pt x="1084" y="536"/>
                  </a:lnTo>
                  <a:lnTo>
                    <a:pt x="1078" y="540"/>
                  </a:lnTo>
                  <a:lnTo>
                    <a:pt x="1072" y="544"/>
                  </a:lnTo>
                  <a:lnTo>
                    <a:pt x="1067" y="548"/>
                  </a:lnTo>
                  <a:lnTo>
                    <a:pt x="1063" y="553"/>
                  </a:lnTo>
                  <a:lnTo>
                    <a:pt x="1060" y="558"/>
                  </a:lnTo>
                  <a:lnTo>
                    <a:pt x="1057" y="562"/>
                  </a:lnTo>
                  <a:lnTo>
                    <a:pt x="1055" y="567"/>
                  </a:lnTo>
                  <a:lnTo>
                    <a:pt x="1054" y="572"/>
                  </a:lnTo>
                  <a:lnTo>
                    <a:pt x="1053" y="584"/>
                  </a:lnTo>
                  <a:lnTo>
                    <a:pt x="1054" y="596"/>
                  </a:lnTo>
                  <a:lnTo>
                    <a:pt x="1057" y="611"/>
                  </a:lnTo>
                  <a:lnTo>
                    <a:pt x="1063" y="627"/>
                  </a:lnTo>
                  <a:lnTo>
                    <a:pt x="1078" y="670"/>
                  </a:lnTo>
                  <a:lnTo>
                    <a:pt x="1080" y="674"/>
                  </a:lnTo>
                  <a:lnTo>
                    <a:pt x="1057" y="687"/>
                  </a:lnTo>
                  <a:lnTo>
                    <a:pt x="1036" y="697"/>
                  </a:lnTo>
                  <a:lnTo>
                    <a:pt x="1013" y="706"/>
                  </a:lnTo>
                  <a:lnTo>
                    <a:pt x="989" y="713"/>
                  </a:lnTo>
                  <a:lnTo>
                    <a:pt x="966" y="720"/>
                  </a:lnTo>
                  <a:lnTo>
                    <a:pt x="942" y="726"/>
                  </a:lnTo>
                  <a:lnTo>
                    <a:pt x="918" y="730"/>
                  </a:lnTo>
                  <a:lnTo>
                    <a:pt x="893" y="735"/>
                  </a:lnTo>
                  <a:lnTo>
                    <a:pt x="842" y="744"/>
                  </a:lnTo>
                  <a:lnTo>
                    <a:pt x="791" y="754"/>
                  </a:lnTo>
                  <a:lnTo>
                    <a:pt x="766" y="760"/>
                  </a:lnTo>
                  <a:lnTo>
                    <a:pt x="740" y="766"/>
                  </a:lnTo>
                  <a:lnTo>
                    <a:pt x="712" y="774"/>
                  </a:lnTo>
                  <a:lnTo>
                    <a:pt x="686" y="783"/>
                  </a:lnTo>
                  <a:lnTo>
                    <a:pt x="660" y="794"/>
                  </a:lnTo>
                  <a:lnTo>
                    <a:pt x="632" y="806"/>
                  </a:lnTo>
                  <a:lnTo>
                    <a:pt x="606" y="819"/>
                  </a:lnTo>
                  <a:lnTo>
                    <a:pt x="578" y="834"/>
                  </a:lnTo>
                  <a:lnTo>
                    <a:pt x="552" y="850"/>
                  </a:lnTo>
                  <a:lnTo>
                    <a:pt x="525" y="866"/>
                  </a:lnTo>
                  <a:lnTo>
                    <a:pt x="498" y="883"/>
                  </a:lnTo>
                  <a:lnTo>
                    <a:pt x="473" y="902"/>
                  </a:lnTo>
                  <a:lnTo>
                    <a:pt x="423" y="938"/>
                  </a:lnTo>
                  <a:lnTo>
                    <a:pt x="375" y="977"/>
                  </a:lnTo>
                  <a:lnTo>
                    <a:pt x="329" y="1014"/>
                  </a:lnTo>
                  <a:lnTo>
                    <a:pt x="288" y="1050"/>
                  </a:lnTo>
                  <a:lnTo>
                    <a:pt x="282" y="1061"/>
                  </a:lnTo>
                  <a:lnTo>
                    <a:pt x="277" y="1075"/>
                  </a:lnTo>
                  <a:lnTo>
                    <a:pt x="270" y="1094"/>
                  </a:lnTo>
                  <a:lnTo>
                    <a:pt x="264" y="1117"/>
                  </a:lnTo>
                  <a:lnTo>
                    <a:pt x="250" y="1169"/>
                  </a:lnTo>
                  <a:lnTo>
                    <a:pt x="238" y="1229"/>
                  </a:lnTo>
                  <a:lnTo>
                    <a:pt x="226" y="1290"/>
                  </a:lnTo>
                  <a:lnTo>
                    <a:pt x="217" y="1349"/>
                  </a:lnTo>
                  <a:lnTo>
                    <a:pt x="210" y="1400"/>
                  </a:lnTo>
                  <a:lnTo>
                    <a:pt x="208" y="1439"/>
                  </a:lnTo>
                  <a:lnTo>
                    <a:pt x="204" y="1479"/>
                  </a:lnTo>
                  <a:lnTo>
                    <a:pt x="199" y="1547"/>
                  </a:lnTo>
                  <a:lnTo>
                    <a:pt x="188" y="1641"/>
                  </a:lnTo>
                  <a:lnTo>
                    <a:pt x="177" y="1754"/>
                  </a:lnTo>
                  <a:lnTo>
                    <a:pt x="163" y="1885"/>
                  </a:lnTo>
                  <a:lnTo>
                    <a:pt x="147" y="2026"/>
                  </a:lnTo>
                  <a:lnTo>
                    <a:pt x="131" y="2175"/>
                  </a:lnTo>
                  <a:lnTo>
                    <a:pt x="114" y="2327"/>
                  </a:lnTo>
                  <a:lnTo>
                    <a:pt x="97" y="2478"/>
                  </a:lnTo>
                  <a:lnTo>
                    <a:pt x="81" y="2622"/>
                  </a:lnTo>
                  <a:lnTo>
                    <a:pt x="66" y="2757"/>
                  </a:lnTo>
                  <a:lnTo>
                    <a:pt x="52" y="2876"/>
                  </a:lnTo>
                  <a:lnTo>
                    <a:pt x="41" y="2976"/>
                  </a:lnTo>
                  <a:lnTo>
                    <a:pt x="32" y="3054"/>
                  </a:lnTo>
                  <a:lnTo>
                    <a:pt x="26" y="3104"/>
                  </a:lnTo>
                  <a:lnTo>
                    <a:pt x="24" y="3121"/>
                  </a:lnTo>
                  <a:lnTo>
                    <a:pt x="0" y="3780"/>
                  </a:lnTo>
                  <a:lnTo>
                    <a:pt x="22" y="3791"/>
                  </a:lnTo>
                  <a:lnTo>
                    <a:pt x="23" y="3809"/>
                  </a:lnTo>
                  <a:lnTo>
                    <a:pt x="27" y="3836"/>
                  </a:lnTo>
                  <a:lnTo>
                    <a:pt x="33" y="3866"/>
                  </a:lnTo>
                  <a:lnTo>
                    <a:pt x="41" y="3901"/>
                  </a:lnTo>
                  <a:lnTo>
                    <a:pt x="50" y="3936"/>
                  </a:lnTo>
                  <a:lnTo>
                    <a:pt x="58" y="3968"/>
                  </a:lnTo>
                  <a:lnTo>
                    <a:pt x="65" y="3996"/>
                  </a:lnTo>
                  <a:lnTo>
                    <a:pt x="71" y="4016"/>
                  </a:lnTo>
                  <a:lnTo>
                    <a:pt x="74" y="4023"/>
                  </a:lnTo>
                  <a:lnTo>
                    <a:pt x="79" y="4031"/>
                  </a:lnTo>
                  <a:lnTo>
                    <a:pt x="87" y="4039"/>
                  </a:lnTo>
                  <a:lnTo>
                    <a:pt x="96" y="4048"/>
                  </a:lnTo>
                  <a:lnTo>
                    <a:pt x="119" y="4069"/>
                  </a:lnTo>
                  <a:lnTo>
                    <a:pt x="145" y="4088"/>
                  </a:lnTo>
                  <a:lnTo>
                    <a:pt x="174" y="4106"/>
                  </a:lnTo>
                  <a:lnTo>
                    <a:pt x="200" y="4121"/>
                  </a:lnTo>
                  <a:lnTo>
                    <a:pt x="212" y="4128"/>
                  </a:lnTo>
                  <a:lnTo>
                    <a:pt x="224" y="4133"/>
                  </a:lnTo>
                  <a:lnTo>
                    <a:pt x="234" y="4135"/>
                  </a:lnTo>
                  <a:lnTo>
                    <a:pt x="242" y="4136"/>
                  </a:lnTo>
                  <a:lnTo>
                    <a:pt x="331" y="4140"/>
                  </a:lnTo>
                  <a:lnTo>
                    <a:pt x="321" y="4047"/>
                  </a:lnTo>
                  <a:lnTo>
                    <a:pt x="270" y="4022"/>
                  </a:lnTo>
                  <a:lnTo>
                    <a:pt x="279" y="4015"/>
                  </a:lnTo>
                  <a:lnTo>
                    <a:pt x="212" y="3953"/>
                  </a:lnTo>
                  <a:lnTo>
                    <a:pt x="204" y="3960"/>
                  </a:lnTo>
                  <a:lnTo>
                    <a:pt x="204" y="3945"/>
                  </a:lnTo>
                  <a:lnTo>
                    <a:pt x="203" y="3935"/>
                  </a:lnTo>
                  <a:lnTo>
                    <a:pt x="202" y="3927"/>
                  </a:lnTo>
                  <a:lnTo>
                    <a:pt x="200" y="3920"/>
                  </a:lnTo>
                  <a:lnTo>
                    <a:pt x="199" y="3916"/>
                  </a:lnTo>
                  <a:lnTo>
                    <a:pt x="196" y="3909"/>
                  </a:lnTo>
                  <a:lnTo>
                    <a:pt x="196" y="3900"/>
                  </a:lnTo>
                  <a:lnTo>
                    <a:pt x="196" y="3888"/>
                  </a:lnTo>
                  <a:lnTo>
                    <a:pt x="196" y="3877"/>
                  </a:lnTo>
                  <a:lnTo>
                    <a:pt x="199" y="3868"/>
                  </a:lnTo>
                  <a:lnTo>
                    <a:pt x="200" y="3862"/>
                  </a:lnTo>
                  <a:lnTo>
                    <a:pt x="202" y="3856"/>
                  </a:lnTo>
                  <a:lnTo>
                    <a:pt x="204" y="3850"/>
                  </a:lnTo>
                  <a:lnTo>
                    <a:pt x="207" y="3842"/>
                  </a:lnTo>
                  <a:lnTo>
                    <a:pt x="208" y="3832"/>
                  </a:lnTo>
                  <a:lnTo>
                    <a:pt x="210" y="3816"/>
                  </a:lnTo>
                  <a:lnTo>
                    <a:pt x="243" y="3817"/>
                  </a:lnTo>
                  <a:lnTo>
                    <a:pt x="248" y="3818"/>
                  </a:lnTo>
                  <a:lnTo>
                    <a:pt x="254" y="3821"/>
                  </a:lnTo>
                  <a:lnTo>
                    <a:pt x="257" y="3823"/>
                  </a:lnTo>
                  <a:lnTo>
                    <a:pt x="262" y="3828"/>
                  </a:lnTo>
                  <a:lnTo>
                    <a:pt x="264" y="3832"/>
                  </a:lnTo>
                  <a:lnTo>
                    <a:pt x="267" y="3838"/>
                  </a:lnTo>
                  <a:lnTo>
                    <a:pt x="270" y="3844"/>
                  </a:lnTo>
                  <a:lnTo>
                    <a:pt x="272" y="3850"/>
                  </a:lnTo>
                  <a:lnTo>
                    <a:pt x="274" y="3866"/>
                  </a:lnTo>
                  <a:lnTo>
                    <a:pt x="277" y="3884"/>
                  </a:lnTo>
                  <a:lnTo>
                    <a:pt x="279" y="3903"/>
                  </a:lnTo>
                  <a:lnTo>
                    <a:pt x="280" y="3921"/>
                  </a:lnTo>
                  <a:lnTo>
                    <a:pt x="282" y="3941"/>
                  </a:lnTo>
                  <a:lnTo>
                    <a:pt x="285" y="3960"/>
                  </a:lnTo>
                  <a:lnTo>
                    <a:pt x="288" y="3977"/>
                  </a:lnTo>
                  <a:lnTo>
                    <a:pt x="293" y="3993"/>
                  </a:lnTo>
                  <a:lnTo>
                    <a:pt x="296" y="4000"/>
                  </a:lnTo>
                  <a:lnTo>
                    <a:pt x="299" y="4006"/>
                  </a:lnTo>
                  <a:lnTo>
                    <a:pt x="304" y="4012"/>
                  </a:lnTo>
                  <a:lnTo>
                    <a:pt x="309" y="4016"/>
                  </a:lnTo>
                  <a:lnTo>
                    <a:pt x="314" y="4021"/>
                  </a:lnTo>
                  <a:lnTo>
                    <a:pt x="321" y="4024"/>
                  </a:lnTo>
                  <a:lnTo>
                    <a:pt x="328" y="4025"/>
                  </a:lnTo>
                  <a:lnTo>
                    <a:pt x="335" y="4026"/>
                  </a:lnTo>
                  <a:lnTo>
                    <a:pt x="349" y="4026"/>
                  </a:lnTo>
                  <a:lnTo>
                    <a:pt x="355" y="4024"/>
                  </a:lnTo>
                  <a:lnTo>
                    <a:pt x="363" y="4022"/>
                  </a:lnTo>
                  <a:lnTo>
                    <a:pt x="381" y="4017"/>
                  </a:lnTo>
                  <a:lnTo>
                    <a:pt x="375" y="3812"/>
                  </a:lnTo>
                  <a:lnTo>
                    <a:pt x="382" y="3802"/>
                  </a:lnTo>
                  <a:lnTo>
                    <a:pt x="389" y="3791"/>
                  </a:lnTo>
                  <a:lnTo>
                    <a:pt x="394" y="3777"/>
                  </a:lnTo>
                  <a:lnTo>
                    <a:pt x="400" y="3764"/>
                  </a:lnTo>
                  <a:lnTo>
                    <a:pt x="406" y="3748"/>
                  </a:lnTo>
                  <a:lnTo>
                    <a:pt x="411" y="3730"/>
                  </a:lnTo>
                  <a:lnTo>
                    <a:pt x="417" y="3712"/>
                  </a:lnTo>
                  <a:lnTo>
                    <a:pt x="422" y="3693"/>
                  </a:lnTo>
                  <a:lnTo>
                    <a:pt x="431" y="3652"/>
                  </a:lnTo>
                  <a:lnTo>
                    <a:pt x="439" y="3607"/>
                  </a:lnTo>
                  <a:lnTo>
                    <a:pt x="446" y="3559"/>
                  </a:lnTo>
                  <a:lnTo>
                    <a:pt x="453" y="3511"/>
                  </a:lnTo>
                  <a:lnTo>
                    <a:pt x="457" y="3461"/>
                  </a:lnTo>
                  <a:lnTo>
                    <a:pt x="463" y="3412"/>
                  </a:lnTo>
                  <a:lnTo>
                    <a:pt x="466" y="3362"/>
                  </a:lnTo>
                  <a:lnTo>
                    <a:pt x="470" y="3316"/>
                  </a:lnTo>
                  <a:lnTo>
                    <a:pt x="475" y="3228"/>
                  </a:lnTo>
                  <a:lnTo>
                    <a:pt x="478" y="3156"/>
                  </a:lnTo>
                  <a:lnTo>
                    <a:pt x="487" y="3135"/>
                  </a:lnTo>
                  <a:lnTo>
                    <a:pt x="494" y="3116"/>
                  </a:lnTo>
                  <a:lnTo>
                    <a:pt x="501" y="3096"/>
                  </a:lnTo>
                  <a:lnTo>
                    <a:pt x="505" y="3079"/>
                  </a:lnTo>
                  <a:lnTo>
                    <a:pt x="510" y="3062"/>
                  </a:lnTo>
                  <a:lnTo>
                    <a:pt x="513" y="3047"/>
                  </a:lnTo>
                  <a:lnTo>
                    <a:pt x="515" y="3032"/>
                  </a:lnTo>
                  <a:lnTo>
                    <a:pt x="517" y="3017"/>
                  </a:lnTo>
                  <a:lnTo>
                    <a:pt x="518" y="3005"/>
                  </a:lnTo>
                  <a:lnTo>
                    <a:pt x="518" y="2992"/>
                  </a:lnTo>
                  <a:lnTo>
                    <a:pt x="517" y="2980"/>
                  </a:lnTo>
                  <a:lnTo>
                    <a:pt x="515" y="2968"/>
                  </a:lnTo>
                  <a:lnTo>
                    <a:pt x="514" y="2958"/>
                  </a:lnTo>
                  <a:lnTo>
                    <a:pt x="511" y="2948"/>
                  </a:lnTo>
                  <a:lnTo>
                    <a:pt x="509" y="2937"/>
                  </a:lnTo>
                  <a:lnTo>
                    <a:pt x="505" y="2928"/>
                  </a:lnTo>
                  <a:lnTo>
                    <a:pt x="497" y="2910"/>
                  </a:lnTo>
                  <a:lnTo>
                    <a:pt x="488" y="2893"/>
                  </a:lnTo>
                  <a:lnTo>
                    <a:pt x="478" y="2876"/>
                  </a:lnTo>
                  <a:lnTo>
                    <a:pt x="469" y="2858"/>
                  </a:lnTo>
                  <a:lnTo>
                    <a:pt x="458" y="2841"/>
                  </a:lnTo>
                  <a:lnTo>
                    <a:pt x="449" y="2823"/>
                  </a:lnTo>
                  <a:lnTo>
                    <a:pt x="440" y="2804"/>
                  </a:lnTo>
                  <a:lnTo>
                    <a:pt x="433" y="2782"/>
                  </a:lnTo>
                  <a:lnTo>
                    <a:pt x="598" y="2593"/>
                  </a:lnTo>
                  <a:lnTo>
                    <a:pt x="599" y="2669"/>
                  </a:lnTo>
                  <a:lnTo>
                    <a:pt x="598" y="2753"/>
                  </a:lnTo>
                  <a:lnTo>
                    <a:pt x="597" y="2846"/>
                  </a:lnTo>
                  <a:lnTo>
                    <a:pt x="596" y="2944"/>
                  </a:lnTo>
                  <a:lnTo>
                    <a:pt x="594" y="3047"/>
                  </a:lnTo>
                  <a:lnTo>
                    <a:pt x="594" y="3152"/>
                  </a:lnTo>
                  <a:lnTo>
                    <a:pt x="596" y="3205"/>
                  </a:lnTo>
                  <a:lnTo>
                    <a:pt x="597" y="3257"/>
                  </a:lnTo>
                  <a:lnTo>
                    <a:pt x="599" y="3310"/>
                  </a:lnTo>
                  <a:lnTo>
                    <a:pt x="601" y="3361"/>
                  </a:lnTo>
                  <a:lnTo>
                    <a:pt x="604" y="3401"/>
                  </a:lnTo>
                  <a:lnTo>
                    <a:pt x="605" y="3441"/>
                  </a:lnTo>
                  <a:lnTo>
                    <a:pt x="605" y="3479"/>
                  </a:lnTo>
                  <a:lnTo>
                    <a:pt x="605" y="3518"/>
                  </a:lnTo>
                  <a:lnTo>
                    <a:pt x="604" y="3591"/>
                  </a:lnTo>
                  <a:lnTo>
                    <a:pt x="601" y="3663"/>
                  </a:lnTo>
                  <a:lnTo>
                    <a:pt x="598" y="3730"/>
                  </a:lnTo>
                  <a:lnTo>
                    <a:pt x="594" y="3797"/>
                  </a:lnTo>
                  <a:lnTo>
                    <a:pt x="593" y="3858"/>
                  </a:lnTo>
                  <a:lnTo>
                    <a:pt x="592" y="3918"/>
                  </a:lnTo>
                  <a:lnTo>
                    <a:pt x="593" y="3980"/>
                  </a:lnTo>
                  <a:lnTo>
                    <a:pt x="593" y="3988"/>
                  </a:lnTo>
                  <a:lnTo>
                    <a:pt x="594" y="3993"/>
                  </a:lnTo>
                  <a:lnTo>
                    <a:pt x="597" y="3998"/>
                  </a:lnTo>
                  <a:lnTo>
                    <a:pt x="599" y="4001"/>
                  </a:lnTo>
                  <a:lnTo>
                    <a:pt x="606" y="4009"/>
                  </a:lnTo>
                  <a:lnTo>
                    <a:pt x="615" y="4021"/>
                  </a:lnTo>
                  <a:lnTo>
                    <a:pt x="616" y="4079"/>
                  </a:lnTo>
                  <a:lnTo>
                    <a:pt x="617" y="4133"/>
                  </a:lnTo>
                  <a:lnTo>
                    <a:pt x="620" y="4184"/>
                  </a:lnTo>
                  <a:lnTo>
                    <a:pt x="622" y="4233"/>
                  </a:lnTo>
                  <a:lnTo>
                    <a:pt x="626" y="4281"/>
                  </a:lnTo>
                  <a:lnTo>
                    <a:pt x="632" y="4328"/>
                  </a:lnTo>
                  <a:lnTo>
                    <a:pt x="638" y="4376"/>
                  </a:lnTo>
                  <a:lnTo>
                    <a:pt x="646" y="4424"/>
                  </a:lnTo>
                  <a:lnTo>
                    <a:pt x="653" y="4473"/>
                  </a:lnTo>
                  <a:lnTo>
                    <a:pt x="658" y="4522"/>
                  </a:lnTo>
                  <a:lnTo>
                    <a:pt x="663" y="4572"/>
                  </a:lnTo>
                  <a:lnTo>
                    <a:pt x="666" y="4621"/>
                  </a:lnTo>
                  <a:lnTo>
                    <a:pt x="670" y="4670"/>
                  </a:lnTo>
                  <a:lnTo>
                    <a:pt x="674" y="4719"/>
                  </a:lnTo>
                  <a:lnTo>
                    <a:pt x="680" y="4768"/>
                  </a:lnTo>
                  <a:lnTo>
                    <a:pt x="688" y="4817"/>
                  </a:lnTo>
                  <a:lnTo>
                    <a:pt x="695" y="4854"/>
                  </a:lnTo>
                  <a:lnTo>
                    <a:pt x="702" y="4896"/>
                  </a:lnTo>
                  <a:lnTo>
                    <a:pt x="709" y="4942"/>
                  </a:lnTo>
                  <a:lnTo>
                    <a:pt x="714" y="4991"/>
                  </a:lnTo>
                  <a:lnTo>
                    <a:pt x="727" y="5096"/>
                  </a:lnTo>
                  <a:lnTo>
                    <a:pt x="737" y="5207"/>
                  </a:lnTo>
                  <a:lnTo>
                    <a:pt x="746" y="5318"/>
                  </a:lnTo>
                  <a:lnTo>
                    <a:pt x="754" y="5424"/>
                  </a:lnTo>
                  <a:lnTo>
                    <a:pt x="757" y="5475"/>
                  </a:lnTo>
                  <a:lnTo>
                    <a:pt x="758" y="5521"/>
                  </a:lnTo>
                  <a:lnTo>
                    <a:pt x="759" y="5565"/>
                  </a:lnTo>
                  <a:lnTo>
                    <a:pt x="760" y="5605"/>
                  </a:lnTo>
                  <a:lnTo>
                    <a:pt x="760" y="5655"/>
                  </a:lnTo>
                  <a:lnTo>
                    <a:pt x="762" y="5705"/>
                  </a:lnTo>
                  <a:lnTo>
                    <a:pt x="765" y="5755"/>
                  </a:lnTo>
                  <a:lnTo>
                    <a:pt x="769" y="5805"/>
                  </a:lnTo>
                  <a:lnTo>
                    <a:pt x="774" y="5854"/>
                  </a:lnTo>
                  <a:lnTo>
                    <a:pt x="780" y="5903"/>
                  </a:lnTo>
                  <a:lnTo>
                    <a:pt x="785" y="5951"/>
                  </a:lnTo>
                  <a:lnTo>
                    <a:pt x="792" y="6000"/>
                  </a:lnTo>
                  <a:lnTo>
                    <a:pt x="807" y="6096"/>
                  </a:lnTo>
                  <a:lnTo>
                    <a:pt x="822" y="6191"/>
                  </a:lnTo>
                  <a:lnTo>
                    <a:pt x="836" y="6284"/>
                  </a:lnTo>
                  <a:lnTo>
                    <a:pt x="848" y="6376"/>
                  </a:lnTo>
                  <a:lnTo>
                    <a:pt x="854" y="6419"/>
                  </a:lnTo>
                  <a:lnTo>
                    <a:pt x="860" y="6465"/>
                  </a:lnTo>
                  <a:lnTo>
                    <a:pt x="866" y="6517"/>
                  </a:lnTo>
                  <a:lnTo>
                    <a:pt x="874" y="6568"/>
                  </a:lnTo>
                  <a:lnTo>
                    <a:pt x="884" y="6619"/>
                  </a:lnTo>
                  <a:lnTo>
                    <a:pt x="893" y="6667"/>
                  </a:lnTo>
                  <a:lnTo>
                    <a:pt x="899" y="6689"/>
                  </a:lnTo>
                  <a:lnTo>
                    <a:pt x="904" y="6710"/>
                  </a:lnTo>
                  <a:lnTo>
                    <a:pt x="910" y="6728"/>
                  </a:lnTo>
                  <a:lnTo>
                    <a:pt x="917" y="6745"/>
                  </a:lnTo>
                  <a:lnTo>
                    <a:pt x="927" y="6772"/>
                  </a:lnTo>
                  <a:lnTo>
                    <a:pt x="941" y="6811"/>
                  </a:lnTo>
                  <a:lnTo>
                    <a:pt x="957" y="6856"/>
                  </a:lnTo>
                  <a:lnTo>
                    <a:pt x="974" y="6908"/>
                  </a:lnTo>
                  <a:lnTo>
                    <a:pt x="989" y="6958"/>
                  </a:lnTo>
                  <a:lnTo>
                    <a:pt x="1003" y="7006"/>
                  </a:lnTo>
                  <a:lnTo>
                    <a:pt x="1007" y="7028"/>
                  </a:lnTo>
                  <a:lnTo>
                    <a:pt x="1012" y="7046"/>
                  </a:lnTo>
                  <a:lnTo>
                    <a:pt x="1014" y="7063"/>
                  </a:lnTo>
                  <a:lnTo>
                    <a:pt x="1015" y="7076"/>
                  </a:lnTo>
                  <a:lnTo>
                    <a:pt x="1003" y="7099"/>
                  </a:lnTo>
                  <a:lnTo>
                    <a:pt x="974" y="7148"/>
                  </a:lnTo>
                  <a:lnTo>
                    <a:pt x="943" y="7199"/>
                  </a:lnTo>
                  <a:lnTo>
                    <a:pt x="926" y="7230"/>
                  </a:lnTo>
                  <a:lnTo>
                    <a:pt x="923" y="7242"/>
                  </a:lnTo>
                  <a:lnTo>
                    <a:pt x="917" y="7264"/>
                  </a:lnTo>
                  <a:lnTo>
                    <a:pt x="909" y="7294"/>
                  </a:lnTo>
                  <a:lnTo>
                    <a:pt x="902" y="7328"/>
                  </a:lnTo>
                  <a:lnTo>
                    <a:pt x="894" y="7363"/>
                  </a:lnTo>
                  <a:lnTo>
                    <a:pt x="888" y="7392"/>
                  </a:lnTo>
                  <a:lnTo>
                    <a:pt x="884" y="7414"/>
                  </a:lnTo>
                  <a:lnTo>
                    <a:pt x="881" y="7426"/>
                  </a:lnTo>
                  <a:lnTo>
                    <a:pt x="881" y="7436"/>
                  </a:lnTo>
                  <a:lnTo>
                    <a:pt x="883" y="7461"/>
                  </a:lnTo>
                  <a:lnTo>
                    <a:pt x="886" y="7482"/>
                  </a:lnTo>
                  <a:lnTo>
                    <a:pt x="887" y="7491"/>
                  </a:lnTo>
                  <a:lnTo>
                    <a:pt x="891" y="7499"/>
                  </a:lnTo>
                  <a:lnTo>
                    <a:pt x="893" y="7507"/>
                  </a:lnTo>
                  <a:lnTo>
                    <a:pt x="896" y="7514"/>
                  </a:lnTo>
                  <a:lnTo>
                    <a:pt x="900" y="7519"/>
                  </a:lnTo>
                  <a:lnTo>
                    <a:pt x="903" y="7525"/>
                  </a:lnTo>
                  <a:lnTo>
                    <a:pt x="908" y="7530"/>
                  </a:lnTo>
                  <a:lnTo>
                    <a:pt x="912" y="7533"/>
                  </a:lnTo>
                  <a:lnTo>
                    <a:pt x="921" y="7540"/>
                  </a:lnTo>
                  <a:lnTo>
                    <a:pt x="933" y="7544"/>
                  </a:lnTo>
                  <a:lnTo>
                    <a:pt x="943" y="7548"/>
                  </a:lnTo>
                  <a:lnTo>
                    <a:pt x="956" y="7551"/>
                  </a:lnTo>
                  <a:lnTo>
                    <a:pt x="967" y="7552"/>
                  </a:lnTo>
                  <a:lnTo>
                    <a:pt x="980" y="7555"/>
                  </a:lnTo>
                  <a:lnTo>
                    <a:pt x="991" y="7557"/>
                  </a:lnTo>
                  <a:lnTo>
                    <a:pt x="1004" y="7560"/>
                  </a:lnTo>
                  <a:lnTo>
                    <a:pt x="1015" y="7564"/>
                  </a:lnTo>
                  <a:lnTo>
                    <a:pt x="1025" y="7570"/>
                  </a:lnTo>
                  <a:lnTo>
                    <a:pt x="1248" y="7570"/>
                  </a:lnTo>
                  <a:lnTo>
                    <a:pt x="1300" y="7541"/>
                  </a:lnTo>
                  <a:lnTo>
                    <a:pt x="1338" y="7523"/>
                  </a:lnTo>
                  <a:lnTo>
                    <a:pt x="1352" y="7515"/>
                  </a:lnTo>
                  <a:lnTo>
                    <a:pt x="1364" y="7508"/>
                  </a:lnTo>
                  <a:lnTo>
                    <a:pt x="1373" y="7501"/>
                  </a:lnTo>
                  <a:lnTo>
                    <a:pt x="1380" y="7493"/>
                  </a:lnTo>
                  <a:lnTo>
                    <a:pt x="1383" y="7490"/>
                  </a:lnTo>
                  <a:lnTo>
                    <a:pt x="1386" y="7484"/>
                  </a:lnTo>
                  <a:lnTo>
                    <a:pt x="1387" y="7479"/>
                  </a:lnTo>
                  <a:lnTo>
                    <a:pt x="1389" y="7472"/>
                  </a:lnTo>
                  <a:lnTo>
                    <a:pt x="1391" y="7459"/>
                  </a:lnTo>
                  <a:lnTo>
                    <a:pt x="1392" y="7442"/>
                  </a:lnTo>
                  <a:lnTo>
                    <a:pt x="1392" y="7392"/>
                  </a:lnTo>
                  <a:lnTo>
                    <a:pt x="1392" y="7323"/>
                  </a:lnTo>
                  <a:lnTo>
                    <a:pt x="1394" y="7311"/>
                  </a:lnTo>
                  <a:lnTo>
                    <a:pt x="1396" y="7301"/>
                  </a:lnTo>
                  <a:lnTo>
                    <a:pt x="1399" y="7291"/>
                  </a:lnTo>
                  <a:lnTo>
                    <a:pt x="1404" y="7282"/>
                  </a:lnTo>
                  <a:lnTo>
                    <a:pt x="1415" y="7263"/>
                  </a:lnTo>
                  <a:lnTo>
                    <a:pt x="1429" y="7246"/>
                  </a:lnTo>
                  <a:lnTo>
                    <a:pt x="1442" y="7228"/>
                  </a:lnTo>
                  <a:lnTo>
                    <a:pt x="1453" y="7210"/>
                  </a:lnTo>
                  <a:lnTo>
                    <a:pt x="1458" y="7200"/>
                  </a:lnTo>
                  <a:lnTo>
                    <a:pt x="1460" y="7190"/>
                  </a:lnTo>
                  <a:lnTo>
                    <a:pt x="1461" y="7180"/>
                  </a:lnTo>
                  <a:lnTo>
                    <a:pt x="1461" y="7168"/>
                  </a:lnTo>
                  <a:lnTo>
                    <a:pt x="1447" y="7055"/>
                  </a:lnTo>
                  <a:lnTo>
                    <a:pt x="1461" y="7036"/>
                  </a:lnTo>
                  <a:lnTo>
                    <a:pt x="1474" y="7014"/>
                  </a:lnTo>
                  <a:lnTo>
                    <a:pt x="1485" y="6990"/>
                  </a:lnTo>
                  <a:lnTo>
                    <a:pt x="1495" y="6965"/>
                  </a:lnTo>
                  <a:lnTo>
                    <a:pt x="1499" y="6952"/>
                  </a:lnTo>
                  <a:lnTo>
                    <a:pt x="1503" y="6939"/>
                  </a:lnTo>
                  <a:lnTo>
                    <a:pt x="1507" y="6925"/>
                  </a:lnTo>
                  <a:lnTo>
                    <a:pt x="1509" y="6911"/>
                  </a:lnTo>
                  <a:lnTo>
                    <a:pt x="1511" y="6896"/>
                  </a:lnTo>
                  <a:lnTo>
                    <a:pt x="1513" y="6882"/>
                  </a:lnTo>
                  <a:lnTo>
                    <a:pt x="1514" y="6866"/>
                  </a:lnTo>
                  <a:lnTo>
                    <a:pt x="1515" y="6850"/>
                  </a:lnTo>
                  <a:lnTo>
                    <a:pt x="1515" y="6777"/>
                  </a:lnTo>
                  <a:lnTo>
                    <a:pt x="1514" y="6768"/>
                  </a:lnTo>
                  <a:lnTo>
                    <a:pt x="1513" y="6759"/>
                  </a:lnTo>
                  <a:lnTo>
                    <a:pt x="1511" y="6750"/>
                  </a:lnTo>
                  <a:lnTo>
                    <a:pt x="1509" y="6741"/>
                  </a:lnTo>
                  <a:lnTo>
                    <a:pt x="1503" y="6721"/>
                  </a:lnTo>
                  <a:lnTo>
                    <a:pt x="1495" y="6702"/>
                  </a:lnTo>
                  <a:lnTo>
                    <a:pt x="1477" y="6662"/>
                  </a:lnTo>
                  <a:lnTo>
                    <a:pt x="1455" y="6621"/>
                  </a:lnTo>
                  <a:lnTo>
                    <a:pt x="1445" y="6601"/>
                  </a:lnTo>
                  <a:lnTo>
                    <a:pt x="1435" y="6581"/>
                  </a:lnTo>
                  <a:lnTo>
                    <a:pt x="1426" y="6561"/>
                  </a:lnTo>
                  <a:lnTo>
                    <a:pt x="1419" y="6542"/>
                  </a:lnTo>
                  <a:lnTo>
                    <a:pt x="1413" y="6523"/>
                  </a:lnTo>
                  <a:lnTo>
                    <a:pt x="1410" y="6504"/>
                  </a:lnTo>
                  <a:lnTo>
                    <a:pt x="1408" y="6495"/>
                  </a:lnTo>
                  <a:lnTo>
                    <a:pt x="1408" y="6487"/>
                  </a:lnTo>
                  <a:lnTo>
                    <a:pt x="1408" y="6478"/>
                  </a:lnTo>
                  <a:lnTo>
                    <a:pt x="1410" y="6470"/>
                  </a:lnTo>
                  <a:lnTo>
                    <a:pt x="1437" y="6201"/>
                  </a:lnTo>
                  <a:lnTo>
                    <a:pt x="1437" y="6181"/>
                  </a:lnTo>
                  <a:lnTo>
                    <a:pt x="1436" y="6172"/>
                  </a:lnTo>
                  <a:lnTo>
                    <a:pt x="1435" y="6163"/>
                  </a:lnTo>
                  <a:lnTo>
                    <a:pt x="1434" y="6156"/>
                  </a:lnTo>
                  <a:lnTo>
                    <a:pt x="1431" y="6150"/>
                  </a:lnTo>
                  <a:lnTo>
                    <a:pt x="1426" y="6140"/>
                  </a:lnTo>
                  <a:lnTo>
                    <a:pt x="1420" y="6132"/>
                  </a:lnTo>
                  <a:lnTo>
                    <a:pt x="1414" y="6125"/>
                  </a:lnTo>
                  <a:lnTo>
                    <a:pt x="1408" y="6118"/>
                  </a:lnTo>
                  <a:lnTo>
                    <a:pt x="1406" y="6115"/>
                  </a:lnTo>
                  <a:lnTo>
                    <a:pt x="1405" y="6110"/>
                  </a:lnTo>
                  <a:lnTo>
                    <a:pt x="1404" y="6104"/>
                  </a:lnTo>
                  <a:lnTo>
                    <a:pt x="1404" y="6099"/>
                  </a:lnTo>
                  <a:lnTo>
                    <a:pt x="1404" y="6078"/>
                  </a:lnTo>
                  <a:lnTo>
                    <a:pt x="1404" y="6057"/>
                  </a:lnTo>
                  <a:lnTo>
                    <a:pt x="1405" y="6038"/>
                  </a:lnTo>
                  <a:lnTo>
                    <a:pt x="1406" y="6017"/>
                  </a:lnTo>
                  <a:lnTo>
                    <a:pt x="1408" y="5998"/>
                  </a:lnTo>
                  <a:lnTo>
                    <a:pt x="1413" y="5960"/>
                  </a:lnTo>
                  <a:lnTo>
                    <a:pt x="1421" y="5924"/>
                  </a:lnTo>
                  <a:lnTo>
                    <a:pt x="1429" y="5888"/>
                  </a:lnTo>
                  <a:lnTo>
                    <a:pt x="1438" y="5854"/>
                  </a:lnTo>
                  <a:lnTo>
                    <a:pt x="1448" y="5820"/>
                  </a:lnTo>
                  <a:lnTo>
                    <a:pt x="1459" y="5788"/>
                  </a:lnTo>
                  <a:lnTo>
                    <a:pt x="1479" y="5726"/>
                  </a:lnTo>
                  <a:lnTo>
                    <a:pt x="1496" y="5668"/>
                  </a:lnTo>
                  <a:lnTo>
                    <a:pt x="1504" y="5640"/>
                  </a:lnTo>
                  <a:lnTo>
                    <a:pt x="1509" y="5614"/>
                  </a:lnTo>
                  <a:lnTo>
                    <a:pt x="1513" y="5589"/>
                  </a:lnTo>
                  <a:lnTo>
                    <a:pt x="1515" y="5564"/>
                  </a:lnTo>
                  <a:lnTo>
                    <a:pt x="1513" y="5504"/>
                  </a:lnTo>
                  <a:lnTo>
                    <a:pt x="1510" y="5428"/>
                  </a:lnTo>
                  <a:lnTo>
                    <a:pt x="1506" y="5340"/>
                  </a:lnTo>
                  <a:lnTo>
                    <a:pt x="1501" y="5247"/>
                  </a:lnTo>
                  <a:lnTo>
                    <a:pt x="1499" y="5158"/>
                  </a:lnTo>
                  <a:lnTo>
                    <a:pt x="1496" y="5079"/>
                  </a:lnTo>
                  <a:lnTo>
                    <a:pt x="1498" y="5045"/>
                  </a:lnTo>
                  <a:lnTo>
                    <a:pt x="1499" y="5016"/>
                  </a:lnTo>
                  <a:lnTo>
                    <a:pt x="1500" y="4993"/>
                  </a:lnTo>
                  <a:lnTo>
                    <a:pt x="1503" y="4977"/>
                  </a:lnTo>
                  <a:lnTo>
                    <a:pt x="1508" y="4958"/>
                  </a:lnTo>
                  <a:lnTo>
                    <a:pt x="1513" y="4932"/>
                  </a:lnTo>
                  <a:lnTo>
                    <a:pt x="1517" y="4902"/>
                  </a:lnTo>
                  <a:lnTo>
                    <a:pt x="1522" y="4868"/>
                  </a:lnTo>
                  <a:lnTo>
                    <a:pt x="1530" y="4789"/>
                  </a:lnTo>
                  <a:lnTo>
                    <a:pt x="1537" y="4704"/>
                  </a:lnTo>
                  <a:lnTo>
                    <a:pt x="1543" y="4617"/>
                  </a:lnTo>
                  <a:lnTo>
                    <a:pt x="1549" y="4536"/>
                  </a:lnTo>
                  <a:lnTo>
                    <a:pt x="1555" y="4465"/>
                  </a:lnTo>
                  <a:lnTo>
                    <a:pt x="1558" y="4412"/>
                  </a:lnTo>
                  <a:lnTo>
                    <a:pt x="1563" y="4420"/>
                  </a:lnTo>
                  <a:lnTo>
                    <a:pt x="1569" y="4430"/>
                  </a:lnTo>
                  <a:lnTo>
                    <a:pt x="1573" y="4442"/>
                  </a:lnTo>
                  <a:lnTo>
                    <a:pt x="1578" y="4458"/>
                  </a:lnTo>
                  <a:lnTo>
                    <a:pt x="1587" y="4495"/>
                  </a:lnTo>
                  <a:lnTo>
                    <a:pt x="1595" y="4541"/>
                  </a:lnTo>
                  <a:lnTo>
                    <a:pt x="1604" y="4592"/>
                  </a:lnTo>
                  <a:lnTo>
                    <a:pt x="1612" y="4648"/>
                  </a:lnTo>
                  <a:lnTo>
                    <a:pt x="1620" y="4709"/>
                  </a:lnTo>
                  <a:lnTo>
                    <a:pt x="1627" y="4771"/>
                  </a:lnTo>
                  <a:lnTo>
                    <a:pt x="1634" y="4835"/>
                  </a:lnTo>
                  <a:lnTo>
                    <a:pt x="1641" y="4897"/>
                  </a:lnTo>
                  <a:lnTo>
                    <a:pt x="1645" y="4958"/>
                  </a:lnTo>
                  <a:lnTo>
                    <a:pt x="1650" y="5016"/>
                  </a:lnTo>
                  <a:lnTo>
                    <a:pt x="1653" y="5071"/>
                  </a:lnTo>
                  <a:lnTo>
                    <a:pt x="1657" y="5119"/>
                  </a:lnTo>
                  <a:lnTo>
                    <a:pt x="1658" y="5160"/>
                  </a:lnTo>
                  <a:lnTo>
                    <a:pt x="1659" y="5193"/>
                  </a:lnTo>
                  <a:lnTo>
                    <a:pt x="1659" y="5252"/>
                  </a:lnTo>
                  <a:lnTo>
                    <a:pt x="1661" y="5305"/>
                  </a:lnTo>
                  <a:lnTo>
                    <a:pt x="1665" y="5356"/>
                  </a:lnTo>
                  <a:lnTo>
                    <a:pt x="1669" y="5405"/>
                  </a:lnTo>
                  <a:lnTo>
                    <a:pt x="1674" y="5452"/>
                  </a:lnTo>
                  <a:lnTo>
                    <a:pt x="1681" y="5500"/>
                  </a:lnTo>
                  <a:lnTo>
                    <a:pt x="1690" y="5548"/>
                  </a:lnTo>
                  <a:lnTo>
                    <a:pt x="1699" y="5599"/>
                  </a:lnTo>
                  <a:lnTo>
                    <a:pt x="1705" y="5632"/>
                  </a:lnTo>
                  <a:lnTo>
                    <a:pt x="1708" y="5663"/>
                  </a:lnTo>
                  <a:lnTo>
                    <a:pt x="1710" y="5689"/>
                  </a:lnTo>
                  <a:lnTo>
                    <a:pt x="1711" y="5715"/>
                  </a:lnTo>
                  <a:lnTo>
                    <a:pt x="1713" y="5758"/>
                  </a:lnTo>
                  <a:lnTo>
                    <a:pt x="1713" y="5797"/>
                  </a:lnTo>
                  <a:lnTo>
                    <a:pt x="1714" y="5815"/>
                  </a:lnTo>
                  <a:lnTo>
                    <a:pt x="1717" y="5833"/>
                  </a:lnTo>
                  <a:lnTo>
                    <a:pt x="1721" y="5852"/>
                  </a:lnTo>
                  <a:lnTo>
                    <a:pt x="1727" y="5871"/>
                  </a:lnTo>
                  <a:lnTo>
                    <a:pt x="1737" y="5892"/>
                  </a:lnTo>
                  <a:lnTo>
                    <a:pt x="1748" y="5915"/>
                  </a:lnTo>
                  <a:lnTo>
                    <a:pt x="1763" y="5939"/>
                  </a:lnTo>
                  <a:lnTo>
                    <a:pt x="1781" y="5965"/>
                  </a:lnTo>
                  <a:lnTo>
                    <a:pt x="1780" y="5989"/>
                  </a:lnTo>
                  <a:lnTo>
                    <a:pt x="1780" y="6014"/>
                  </a:lnTo>
                  <a:lnTo>
                    <a:pt x="1780" y="6038"/>
                  </a:lnTo>
                  <a:lnTo>
                    <a:pt x="1780" y="6062"/>
                  </a:lnTo>
                  <a:lnTo>
                    <a:pt x="1781" y="6086"/>
                  </a:lnTo>
                  <a:lnTo>
                    <a:pt x="1782" y="6109"/>
                  </a:lnTo>
                  <a:lnTo>
                    <a:pt x="1785" y="6132"/>
                  </a:lnTo>
                  <a:lnTo>
                    <a:pt x="1788" y="6155"/>
                  </a:lnTo>
                  <a:lnTo>
                    <a:pt x="1789" y="6164"/>
                  </a:lnTo>
                  <a:lnTo>
                    <a:pt x="1789" y="6173"/>
                  </a:lnTo>
                  <a:lnTo>
                    <a:pt x="1789" y="6182"/>
                  </a:lnTo>
                  <a:lnTo>
                    <a:pt x="1787" y="6191"/>
                  </a:lnTo>
                  <a:lnTo>
                    <a:pt x="1782" y="6209"/>
                  </a:lnTo>
                  <a:lnTo>
                    <a:pt x="1777" y="6228"/>
                  </a:lnTo>
                  <a:lnTo>
                    <a:pt x="1770" y="6248"/>
                  </a:lnTo>
                  <a:lnTo>
                    <a:pt x="1764" y="6271"/>
                  </a:lnTo>
                  <a:lnTo>
                    <a:pt x="1762" y="6283"/>
                  </a:lnTo>
                  <a:lnTo>
                    <a:pt x="1759" y="6296"/>
                  </a:lnTo>
                  <a:lnTo>
                    <a:pt x="1758" y="6310"/>
                  </a:lnTo>
                  <a:lnTo>
                    <a:pt x="1758" y="6325"/>
                  </a:lnTo>
                  <a:lnTo>
                    <a:pt x="1758" y="6353"/>
                  </a:lnTo>
                  <a:lnTo>
                    <a:pt x="1757" y="6381"/>
                  </a:lnTo>
                  <a:lnTo>
                    <a:pt x="1755" y="6406"/>
                  </a:lnTo>
                  <a:lnTo>
                    <a:pt x="1753" y="6431"/>
                  </a:lnTo>
                  <a:lnTo>
                    <a:pt x="1748" y="6478"/>
                  </a:lnTo>
                  <a:lnTo>
                    <a:pt x="1741" y="6523"/>
                  </a:lnTo>
                  <a:lnTo>
                    <a:pt x="1735" y="6565"/>
                  </a:lnTo>
                  <a:lnTo>
                    <a:pt x="1731" y="6607"/>
                  </a:lnTo>
                  <a:lnTo>
                    <a:pt x="1729" y="6629"/>
                  </a:lnTo>
                  <a:lnTo>
                    <a:pt x="1726" y="6651"/>
                  </a:lnTo>
                  <a:lnTo>
                    <a:pt x="1725" y="6672"/>
                  </a:lnTo>
                  <a:lnTo>
                    <a:pt x="1725" y="6695"/>
                  </a:lnTo>
                  <a:lnTo>
                    <a:pt x="1724" y="6798"/>
                  </a:lnTo>
                  <a:lnTo>
                    <a:pt x="1772" y="7095"/>
                  </a:lnTo>
                  <a:lnTo>
                    <a:pt x="1758" y="7096"/>
                  </a:lnTo>
                  <a:lnTo>
                    <a:pt x="1758" y="7148"/>
                  </a:lnTo>
                  <a:lnTo>
                    <a:pt x="1759" y="7159"/>
                  </a:lnTo>
                  <a:lnTo>
                    <a:pt x="1763" y="7170"/>
                  </a:lnTo>
                  <a:lnTo>
                    <a:pt x="1767" y="7181"/>
                  </a:lnTo>
                  <a:lnTo>
                    <a:pt x="1774" y="7191"/>
                  </a:lnTo>
                  <a:lnTo>
                    <a:pt x="1783" y="7203"/>
                  </a:lnTo>
                  <a:lnTo>
                    <a:pt x="1793" y="7213"/>
                  </a:lnTo>
                  <a:lnTo>
                    <a:pt x="1803" y="7222"/>
                  </a:lnTo>
                  <a:lnTo>
                    <a:pt x="1814" y="7231"/>
                  </a:lnTo>
                  <a:lnTo>
                    <a:pt x="1827" y="7240"/>
                  </a:lnTo>
                  <a:lnTo>
                    <a:pt x="1840" y="7247"/>
                  </a:lnTo>
                  <a:lnTo>
                    <a:pt x="1852" y="7254"/>
                  </a:lnTo>
                  <a:lnTo>
                    <a:pt x="1866" y="7260"/>
                  </a:lnTo>
                  <a:lnTo>
                    <a:pt x="1878" y="7266"/>
                  </a:lnTo>
                  <a:lnTo>
                    <a:pt x="1891" y="7269"/>
                  </a:lnTo>
                  <a:lnTo>
                    <a:pt x="1902" y="7270"/>
                  </a:lnTo>
                  <a:lnTo>
                    <a:pt x="1914" y="7271"/>
                  </a:lnTo>
                  <a:lnTo>
                    <a:pt x="1980" y="7271"/>
                  </a:lnTo>
                  <a:lnTo>
                    <a:pt x="1985" y="7288"/>
                  </a:lnTo>
                  <a:lnTo>
                    <a:pt x="1987" y="7304"/>
                  </a:lnTo>
                  <a:lnTo>
                    <a:pt x="1988" y="7318"/>
                  </a:lnTo>
                  <a:lnTo>
                    <a:pt x="1989" y="7332"/>
                  </a:lnTo>
                  <a:lnTo>
                    <a:pt x="1990" y="7355"/>
                  </a:lnTo>
                  <a:lnTo>
                    <a:pt x="1992" y="7375"/>
                  </a:lnTo>
                  <a:lnTo>
                    <a:pt x="1994" y="7384"/>
                  </a:lnTo>
                  <a:lnTo>
                    <a:pt x="1996" y="7394"/>
                  </a:lnTo>
                  <a:lnTo>
                    <a:pt x="2001" y="7402"/>
                  </a:lnTo>
                  <a:lnTo>
                    <a:pt x="2005" y="7411"/>
                  </a:lnTo>
                  <a:lnTo>
                    <a:pt x="2012" y="7419"/>
                  </a:lnTo>
                  <a:lnTo>
                    <a:pt x="2021" y="7428"/>
                  </a:lnTo>
                  <a:lnTo>
                    <a:pt x="2033" y="7437"/>
                  </a:lnTo>
                  <a:lnTo>
                    <a:pt x="2046" y="7446"/>
                  </a:lnTo>
                  <a:lnTo>
                    <a:pt x="2066" y="7459"/>
                  </a:lnTo>
                  <a:lnTo>
                    <a:pt x="2086" y="7469"/>
                  </a:lnTo>
                  <a:lnTo>
                    <a:pt x="2109" y="7479"/>
                  </a:lnTo>
                  <a:lnTo>
                    <a:pt x="2134" y="7490"/>
                  </a:lnTo>
                  <a:lnTo>
                    <a:pt x="2160" y="7496"/>
                  </a:lnTo>
                  <a:lnTo>
                    <a:pt x="2187" y="7503"/>
                  </a:lnTo>
                  <a:lnTo>
                    <a:pt x="2202" y="7506"/>
                  </a:lnTo>
                  <a:lnTo>
                    <a:pt x="2217" y="7507"/>
                  </a:lnTo>
                  <a:lnTo>
                    <a:pt x="2232" y="7508"/>
                  </a:lnTo>
                  <a:lnTo>
                    <a:pt x="2247" y="7508"/>
                  </a:lnTo>
                  <a:lnTo>
                    <a:pt x="2284" y="7508"/>
                  </a:lnTo>
                  <a:lnTo>
                    <a:pt x="2331" y="7507"/>
                  </a:lnTo>
                  <a:lnTo>
                    <a:pt x="2357" y="7504"/>
                  </a:lnTo>
                  <a:lnTo>
                    <a:pt x="2383" y="7503"/>
                  </a:lnTo>
                  <a:lnTo>
                    <a:pt x="2409" y="7500"/>
                  </a:lnTo>
                  <a:lnTo>
                    <a:pt x="2434" y="7498"/>
                  </a:lnTo>
                  <a:lnTo>
                    <a:pt x="2459" y="7493"/>
                  </a:lnTo>
                  <a:lnTo>
                    <a:pt x="2482" y="7488"/>
                  </a:lnTo>
                  <a:lnTo>
                    <a:pt x="2503" y="7483"/>
                  </a:lnTo>
                  <a:lnTo>
                    <a:pt x="2521" y="7476"/>
                  </a:lnTo>
                  <a:lnTo>
                    <a:pt x="2529" y="7471"/>
                  </a:lnTo>
                  <a:lnTo>
                    <a:pt x="2536" y="7468"/>
                  </a:lnTo>
                  <a:lnTo>
                    <a:pt x="2543" y="7463"/>
                  </a:lnTo>
                  <a:lnTo>
                    <a:pt x="2548" y="7459"/>
                  </a:lnTo>
                  <a:lnTo>
                    <a:pt x="2552" y="7453"/>
                  </a:lnTo>
                  <a:lnTo>
                    <a:pt x="2555" y="7447"/>
                  </a:lnTo>
                  <a:lnTo>
                    <a:pt x="2558" y="7442"/>
                  </a:lnTo>
                  <a:lnTo>
                    <a:pt x="2558" y="7436"/>
                  </a:lnTo>
                  <a:lnTo>
                    <a:pt x="2558" y="7426"/>
                  </a:lnTo>
                  <a:lnTo>
                    <a:pt x="2558" y="7412"/>
                  </a:lnTo>
                  <a:lnTo>
                    <a:pt x="2555" y="7398"/>
                  </a:lnTo>
                  <a:lnTo>
                    <a:pt x="2553" y="7383"/>
                  </a:lnTo>
                  <a:lnTo>
                    <a:pt x="2550" y="7370"/>
                  </a:lnTo>
                  <a:lnTo>
                    <a:pt x="2545" y="7356"/>
                  </a:lnTo>
                  <a:lnTo>
                    <a:pt x="2540" y="7342"/>
                  </a:lnTo>
                  <a:lnTo>
                    <a:pt x="2535" y="7328"/>
                  </a:lnTo>
                  <a:lnTo>
                    <a:pt x="2528" y="7314"/>
                  </a:lnTo>
                  <a:lnTo>
                    <a:pt x="2513" y="7286"/>
                  </a:lnTo>
                  <a:lnTo>
                    <a:pt x="2495" y="7259"/>
                  </a:lnTo>
                  <a:lnTo>
                    <a:pt x="2476" y="7232"/>
                  </a:lnTo>
                  <a:lnTo>
                    <a:pt x="2456" y="7205"/>
                  </a:lnTo>
                  <a:lnTo>
                    <a:pt x="2413" y="7155"/>
                  </a:lnTo>
                  <a:lnTo>
                    <a:pt x="2371" y="7107"/>
                  </a:lnTo>
                  <a:lnTo>
                    <a:pt x="2352" y="7085"/>
                  </a:lnTo>
                  <a:lnTo>
                    <a:pt x="2333" y="7063"/>
                  </a:lnTo>
                  <a:lnTo>
                    <a:pt x="2316" y="7043"/>
                  </a:lnTo>
                  <a:lnTo>
                    <a:pt x="2303" y="7024"/>
                  </a:lnTo>
                  <a:lnTo>
                    <a:pt x="2312" y="6992"/>
                  </a:lnTo>
                  <a:lnTo>
                    <a:pt x="2323" y="6952"/>
                  </a:lnTo>
                  <a:lnTo>
                    <a:pt x="2338" y="6908"/>
                  </a:lnTo>
                  <a:lnTo>
                    <a:pt x="2353" y="6862"/>
                  </a:lnTo>
                  <a:lnTo>
                    <a:pt x="2367" y="6816"/>
                  </a:lnTo>
                  <a:lnTo>
                    <a:pt x="2378" y="6775"/>
                  </a:lnTo>
                  <a:lnTo>
                    <a:pt x="2384" y="6757"/>
                  </a:lnTo>
                  <a:lnTo>
                    <a:pt x="2387" y="6741"/>
                  </a:lnTo>
                  <a:lnTo>
                    <a:pt x="2389" y="6727"/>
                  </a:lnTo>
                  <a:lnTo>
                    <a:pt x="2392" y="6716"/>
                  </a:lnTo>
                  <a:lnTo>
                    <a:pt x="2394" y="6663"/>
                  </a:lnTo>
                  <a:lnTo>
                    <a:pt x="2396" y="6613"/>
                  </a:lnTo>
                  <a:lnTo>
                    <a:pt x="2396" y="6566"/>
                  </a:lnTo>
                  <a:lnTo>
                    <a:pt x="2397" y="6519"/>
                  </a:lnTo>
                  <a:lnTo>
                    <a:pt x="2399" y="6473"/>
                  </a:lnTo>
                  <a:lnTo>
                    <a:pt x="2400" y="6428"/>
                  </a:lnTo>
                  <a:lnTo>
                    <a:pt x="2402" y="6405"/>
                  </a:lnTo>
                  <a:lnTo>
                    <a:pt x="2404" y="6381"/>
                  </a:lnTo>
                  <a:lnTo>
                    <a:pt x="2408" y="6357"/>
                  </a:lnTo>
                  <a:lnTo>
                    <a:pt x="2411" y="6333"/>
                  </a:lnTo>
                  <a:lnTo>
                    <a:pt x="2416" y="6300"/>
                  </a:lnTo>
                  <a:lnTo>
                    <a:pt x="2420" y="6262"/>
                  </a:lnTo>
                  <a:lnTo>
                    <a:pt x="2425" y="6219"/>
                  </a:lnTo>
                  <a:lnTo>
                    <a:pt x="2428" y="6171"/>
                  </a:lnTo>
                  <a:lnTo>
                    <a:pt x="2434" y="6068"/>
                  </a:lnTo>
                  <a:lnTo>
                    <a:pt x="2440" y="5957"/>
                  </a:lnTo>
                  <a:lnTo>
                    <a:pt x="2443" y="5847"/>
                  </a:lnTo>
                  <a:lnTo>
                    <a:pt x="2445" y="5742"/>
                  </a:lnTo>
                  <a:lnTo>
                    <a:pt x="2447" y="5649"/>
                  </a:lnTo>
                  <a:lnTo>
                    <a:pt x="2447" y="5574"/>
                  </a:lnTo>
                  <a:lnTo>
                    <a:pt x="2445" y="5477"/>
                  </a:lnTo>
                  <a:lnTo>
                    <a:pt x="2445" y="5377"/>
                  </a:lnTo>
                  <a:lnTo>
                    <a:pt x="2444" y="5277"/>
                  </a:lnTo>
                  <a:lnTo>
                    <a:pt x="2444" y="5177"/>
                  </a:lnTo>
                  <a:lnTo>
                    <a:pt x="2445" y="5078"/>
                  </a:lnTo>
                  <a:lnTo>
                    <a:pt x="2448" y="4980"/>
                  </a:lnTo>
                  <a:lnTo>
                    <a:pt x="2451" y="4885"/>
                  </a:lnTo>
                  <a:lnTo>
                    <a:pt x="2458" y="4792"/>
                  </a:lnTo>
                  <a:lnTo>
                    <a:pt x="2459" y="4771"/>
                  </a:lnTo>
                  <a:lnTo>
                    <a:pt x="2460" y="4748"/>
                  </a:lnTo>
                  <a:lnTo>
                    <a:pt x="2460" y="4724"/>
                  </a:lnTo>
                  <a:lnTo>
                    <a:pt x="2459" y="4698"/>
                  </a:lnTo>
                  <a:lnTo>
                    <a:pt x="2458" y="4647"/>
                  </a:lnTo>
                  <a:lnTo>
                    <a:pt x="2456" y="4596"/>
                  </a:lnTo>
                  <a:lnTo>
                    <a:pt x="2455" y="4543"/>
                  </a:lnTo>
                  <a:lnTo>
                    <a:pt x="2455" y="4494"/>
                  </a:lnTo>
                  <a:lnTo>
                    <a:pt x="2455" y="4470"/>
                  </a:lnTo>
                  <a:lnTo>
                    <a:pt x="2457" y="4447"/>
                  </a:lnTo>
                  <a:lnTo>
                    <a:pt x="2459" y="4425"/>
                  </a:lnTo>
                  <a:lnTo>
                    <a:pt x="2463" y="4406"/>
                  </a:lnTo>
                  <a:lnTo>
                    <a:pt x="2465" y="4386"/>
                  </a:lnTo>
                  <a:lnTo>
                    <a:pt x="2468" y="4367"/>
                  </a:lnTo>
                  <a:lnTo>
                    <a:pt x="2471" y="4344"/>
                  </a:lnTo>
                  <a:lnTo>
                    <a:pt x="2473" y="4321"/>
                  </a:lnTo>
                  <a:lnTo>
                    <a:pt x="2474" y="4297"/>
                  </a:lnTo>
                  <a:lnTo>
                    <a:pt x="2476" y="4271"/>
                  </a:lnTo>
                  <a:lnTo>
                    <a:pt x="2478" y="4245"/>
                  </a:lnTo>
                  <a:lnTo>
                    <a:pt x="2478" y="4218"/>
                  </a:lnTo>
                  <a:lnTo>
                    <a:pt x="2522" y="4221"/>
                  </a:lnTo>
                  <a:lnTo>
                    <a:pt x="2530" y="4220"/>
                  </a:lnTo>
                  <a:lnTo>
                    <a:pt x="2540" y="4217"/>
                  </a:lnTo>
                  <a:lnTo>
                    <a:pt x="2552" y="4214"/>
                  </a:lnTo>
                  <a:lnTo>
                    <a:pt x="2564" y="4208"/>
                  </a:lnTo>
                  <a:lnTo>
                    <a:pt x="2593" y="4194"/>
                  </a:lnTo>
                  <a:lnTo>
                    <a:pt x="2623" y="4178"/>
                  </a:lnTo>
                  <a:lnTo>
                    <a:pt x="2650" y="4160"/>
                  </a:lnTo>
                  <a:lnTo>
                    <a:pt x="2675" y="4142"/>
                  </a:lnTo>
                  <a:lnTo>
                    <a:pt x="2684" y="4134"/>
                  </a:lnTo>
                  <a:lnTo>
                    <a:pt x="2692" y="4126"/>
                  </a:lnTo>
                  <a:lnTo>
                    <a:pt x="2699" y="4118"/>
                  </a:lnTo>
                  <a:lnTo>
                    <a:pt x="2703" y="4112"/>
                  </a:lnTo>
                  <a:lnTo>
                    <a:pt x="2710" y="4092"/>
                  </a:lnTo>
                  <a:lnTo>
                    <a:pt x="2719" y="4064"/>
                  </a:lnTo>
                  <a:lnTo>
                    <a:pt x="2730" y="4033"/>
                  </a:lnTo>
                  <a:lnTo>
                    <a:pt x="2740" y="3999"/>
                  </a:lnTo>
                  <a:lnTo>
                    <a:pt x="2751" y="3965"/>
                  </a:lnTo>
                  <a:lnTo>
                    <a:pt x="2760" y="3934"/>
                  </a:lnTo>
                  <a:lnTo>
                    <a:pt x="2767" y="3909"/>
                  </a:lnTo>
                  <a:lnTo>
                    <a:pt x="2769" y="3890"/>
                  </a:lnTo>
                  <a:lnTo>
                    <a:pt x="2792" y="3880"/>
                  </a:lnTo>
                  <a:lnTo>
                    <a:pt x="2819" y="3222"/>
                  </a:lnTo>
                  <a:lnTo>
                    <a:pt x="2818" y="3205"/>
                  </a:lnTo>
                  <a:lnTo>
                    <a:pt x="2817" y="3154"/>
                  </a:lnTo>
                  <a:lnTo>
                    <a:pt x="2814" y="3077"/>
                  </a:lnTo>
                  <a:lnTo>
                    <a:pt x="2810" y="2976"/>
                  </a:lnTo>
                  <a:lnTo>
                    <a:pt x="2806" y="2855"/>
                  </a:lnTo>
                  <a:lnTo>
                    <a:pt x="2801" y="2720"/>
                  </a:lnTo>
                  <a:lnTo>
                    <a:pt x="2797" y="2575"/>
                  </a:lnTo>
                  <a:lnTo>
                    <a:pt x="2791" y="2424"/>
                  </a:lnTo>
                  <a:lnTo>
                    <a:pt x="2786" y="2271"/>
                  </a:lnTo>
                  <a:lnTo>
                    <a:pt x="2782" y="2121"/>
                  </a:lnTo>
                  <a:lnTo>
                    <a:pt x="2777" y="1979"/>
                  </a:lnTo>
                  <a:lnTo>
                    <a:pt x="2774" y="1849"/>
                  </a:lnTo>
                  <a:lnTo>
                    <a:pt x="2770" y="1735"/>
                  </a:lnTo>
                  <a:lnTo>
                    <a:pt x="2768" y="1640"/>
                  </a:lnTo>
                  <a:lnTo>
                    <a:pt x="2767" y="1571"/>
                  </a:lnTo>
                  <a:lnTo>
                    <a:pt x="2768" y="1531"/>
                  </a:lnTo>
                  <a:lnTo>
                    <a:pt x="2768" y="1493"/>
                  </a:lnTo>
                  <a:lnTo>
                    <a:pt x="2764" y="1441"/>
                  </a:lnTo>
                  <a:lnTo>
                    <a:pt x="2760" y="1382"/>
                  </a:lnTo>
                  <a:lnTo>
                    <a:pt x="2754" y="1320"/>
                  </a:lnTo>
                  <a:lnTo>
                    <a:pt x="2746" y="1259"/>
                  </a:lnTo>
                  <a:lnTo>
                    <a:pt x="2737" y="1206"/>
                  </a:lnTo>
                  <a:lnTo>
                    <a:pt x="2732" y="1184"/>
                  </a:lnTo>
                  <a:lnTo>
                    <a:pt x="2728" y="1165"/>
                  </a:lnTo>
                  <a:lnTo>
                    <a:pt x="2722" y="1150"/>
                  </a:lnTo>
                  <a:lnTo>
                    <a:pt x="2718" y="1138"/>
                  </a:lnTo>
                  <a:lnTo>
                    <a:pt x="2712" y="1130"/>
                  </a:lnTo>
                  <a:lnTo>
                    <a:pt x="2702" y="1119"/>
                  </a:lnTo>
                  <a:lnTo>
                    <a:pt x="2690" y="1106"/>
                  </a:lnTo>
                  <a:lnTo>
                    <a:pt x="2674" y="1091"/>
                  </a:lnTo>
                  <a:lnTo>
                    <a:pt x="2636" y="1057"/>
                  </a:lnTo>
                  <a:lnTo>
                    <a:pt x="2588" y="1018"/>
                  </a:lnTo>
                  <a:lnTo>
                    <a:pt x="2532" y="975"/>
                  </a:lnTo>
                  <a:lnTo>
                    <a:pt x="2471" y="930"/>
                  </a:lnTo>
                  <a:lnTo>
                    <a:pt x="2436" y="906"/>
                  </a:lnTo>
                  <a:lnTo>
                    <a:pt x="2402" y="883"/>
                  </a:lnTo>
                  <a:lnTo>
                    <a:pt x="2367" y="861"/>
                  </a:lnTo>
                  <a:lnTo>
                    <a:pt x="2329" y="838"/>
                  </a:lnTo>
                  <a:lnTo>
                    <a:pt x="2313" y="827"/>
                  </a:lnTo>
                  <a:lnTo>
                    <a:pt x="2296" y="818"/>
                  </a:lnTo>
                  <a:lnTo>
                    <a:pt x="2277" y="809"/>
                  </a:lnTo>
                  <a:lnTo>
                    <a:pt x="2259" y="801"/>
                  </a:lnTo>
                  <a:lnTo>
                    <a:pt x="2221" y="785"/>
                  </a:lnTo>
                  <a:lnTo>
                    <a:pt x="2184" y="771"/>
                  </a:lnTo>
                  <a:lnTo>
                    <a:pt x="2145" y="760"/>
                  </a:lnTo>
                  <a:lnTo>
                    <a:pt x="2106" y="750"/>
                  </a:lnTo>
                  <a:lnTo>
                    <a:pt x="2068" y="741"/>
                  </a:lnTo>
                  <a:lnTo>
                    <a:pt x="2032" y="733"/>
                  </a:lnTo>
                  <a:lnTo>
                    <a:pt x="1996" y="727"/>
                  </a:lnTo>
                  <a:lnTo>
                    <a:pt x="1963" y="721"/>
                  </a:lnTo>
                  <a:lnTo>
                    <a:pt x="1933" y="717"/>
                  </a:lnTo>
                  <a:lnTo>
                    <a:pt x="1906" y="714"/>
                  </a:lnTo>
                  <a:lnTo>
                    <a:pt x="1864" y="710"/>
                  </a:lnTo>
                  <a:lnTo>
                    <a:pt x="1842" y="709"/>
                  </a:lnTo>
                  <a:lnTo>
                    <a:pt x="1862" y="635"/>
                  </a:lnTo>
                  <a:close/>
                  <a:moveTo>
                    <a:pt x="2480" y="4113"/>
                  </a:moveTo>
                  <a:lnTo>
                    <a:pt x="2480" y="4078"/>
                  </a:lnTo>
                  <a:lnTo>
                    <a:pt x="2486" y="4068"/>
                  </a:lnTo>
                  <a:lnTo>
                    <a:pt x="2490" y="4055"/>
                  </a:lnTo>
                  <a:lnTo>
                    <a:pt x="2494" y="4041"/>
                  </a:lnTo>
                  <a:lnTo>
                    <a:pt x="2497" y="4028"/>
                  </a:lnTo>
                  <a:lnTo>
                    <a:pt x="2502" y="3998"/>
                  </a:lnTo>
                  <a:lnTo>
                    <a:pt x="2507" y="3969"/>
                  </a:lnTo>
                  <a:lnTo>
                    <a:pt x="2510" y="3956"/>
                  </a:lnTo>
                  <a:lnTo>
                    <a:pt x="2512" y="3943"/>
                  </a:lnTo>
                  <a:lnTo>
                    <a:pt x="2515" y="3932"/>
                  </a:lnTo>
                  <a:lnTo>
                    <a:pt x="2520" y="3921"/>
                  </a:lnTo>
                  <a:lnTo>
                    <a:pt x="2524" y="3913"/>
                  </a:lnTo>
                  <a:lnTo>
                    <a:pt x="2531" y="3906"/>
                  </a:lnTo>
                  <a:lnTo>
                    <a:pt x="2535" y="3904"/>
                  </a:lnTo>
                  <a:lnTo>
                    <a:pt x="2538" y="3903"/>
                  </a:lnTo>
                  <a:lnTo>
                    <a:pt x="2542" y="3902"/>
                  </a:lnTo>
                  <a:lnTo>
                    <a:pt x="2546" y="3902"/>
                  </a:lnTo>
                  <a:lnTo>
                    <a:pt x="2579" y="3903"/>
                  </a:lnTo>
                  <a:lnTo>
                    <a:pt x="2579" y="3919"/>
                  </a:lnTo>
                  <a:lnTo>
                    <a:pt x="2580" y="3929"/>
                  </a:lnTo>
                  <a:lnTo>
                    <a:pt x="2582" y="3937"/>
                  </a:lnTo>
                  <a:lnTo>
                    <a:pt x="2584" y="3943"/>
                  </a:lnTo>
                  <a:lnTo>
                    <a:pt x="2585" y="3949"/>
                  </a:lnTo>
                  <a:lnTo>
                    <a:pt x="2587" y="3956"/>
                  </a:lnTo>
                  <a:lnTo>
                    <a:pt x="2587" y="3964"/>
                  </a:lnTo>
                  <a:lnTo>
                    <a:pt x="2587" y="3976"/>
                  </a:lnTo>
                  <a:lnTo>
                    <a:pt x="2586" y="3988"/>
                  </a:lnTo>
                  <a:lnTo>
                    <a:pt x="2585" y="3996"/>
                  </a:lnTo>
                  <a:lnTo>
                    <a:pt x="2583" y="4002"/>
                  </a:lnTo>
                  <a:lnTo>
                    <a:pt x="2580" y="4008"/>
                  </a:lnTo>
                  <a:lnTo>
                    <a:pt x="2579" y="4014"/>
                  </a:lnTo>
                  <a:lnTo>
                    <a:pt x="2577" y="4021"/>
                  </a:lnTo>
                  <a:lnTo>
                    <a:pt x="2575" y="4032"/>
                  </a:lnTo>
                  <a:lnTo>
                    <a:pt x="2574" y="4047"/>
                  </a:lnTo>
                  <a:lnTo>
                    <a:pt x="2566" y="4039"/>
                  </a:lnTo>
                  <a:lnTo>
                    <a:pt x="2495" y="4096"/>
                  </a:lnTo>
                  <a:lnTo>
                    <a:pt x="2503" y="4104"/>
                  </a:lnTo>
                  <a:lnTo>
                    <a:pt x="2480" y="41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56377" y="1581152"/>
              <a:ext cx="88900" cy="63817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0" y="2012"/>
                </a:cxn>
                <a:cxn ang="0">
                  <a:pos x="187" y="2412"/>
                </a:cxn>
                <a:cxn ang="0">
                  <a:pos x="334" y="2129"/>
                </a:cxn>
                <a:cxn ang="0">
                  <a:pos x="229" y="8"/>
                </a:cxn>
                <a:cxn ang="0">
                  <a:pos x="105" y="0"/>
                </a:cxn>
              </a:cxnLst>
              <a:rect l="0" t="0" r="r" b="b"/>
              <a:pathLst>
                <a:path w="334" h="2412">
                  <a:moveTo>
                    <a:pt x="105" y="0"/>
                  </a:moveTo>
                  <a:lnTo>
                    <a:pt x="0" y="2012"/>
                  </a:lnTo>
                  <a:lnTo>
                    <a:pt x="187" y="2412"/>
                  </a:lnTo>
                  <a:lnTo>
                    <a:pt x="334" y="2129"/>
                  </a:lnTo>
                  <a:lnTo>
                    <a:pt x="229" y="8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02427" y="1119189"/>
              <a:ext cx="115888" cy="93663"/>
            </a:xfrm>
            <a:custGeom>
              <a:avLst/>
              <a:gdLst/>
              <a:ahLst/>
              <a:cxnLst>
                <a:cxn ang="0">
                  <a:pos x="2" y="326"/>
                </a:cxn>
                <a:cxn ang="0">
                  <a:pos x="9" y="271"/>
                </a:cxn>
                <a:cxn ang="0">
                  <a:pos x="23" y="221"/>
                </a:cxn>
                <a:cxn ang="0">
                  <a:pos x="43" y="173"/>
                </a:cxn>
                <a:cxn ang="0">
                  <a:pos x="64" y="140"/>
                </a:cxn>
                <a:cxn ang="0">
                  <a:pos x="80" y="119"/>
                </a:cxn>
                <a:cxn ang="0">
                  <a:pos x="99" y="99"/>
                </a:cxn>
                <a:cxn ang="0">
                  <a:pos x="121" y="80"/>
                </a:cxn>
                <a:cxn ang="0">
                  <a:pos x="145" y="62"/>
                </a:cxn>
                <a:cxn ang="0">
                  <a:pos x="173" y="45"/>
                </a:cxn>
                <a:cxn ang="0">
                  <a:pos x="202" y="30"/>
                </a:cxn>
                <a:cxn ang="0">
                  <a:pos x="237" y="15"/>
                </a:cxn>
                <a:cxn ang="0">
                  <a:pos x="273" y="5"/>
                </a:cxn>
                <a:cxn ang="0">
                  <a:pos x="308" y="2"/>
                </a:cxn>
                <a:cxn ang="0">
                  <a:pos x="337" y="2"/>
                </a:cxn>
                <a:cxn ang="0">
                  <a:pos x="362" y="5"/>
                </a:cxn>
                <a:cxn ang="0">
                  <a:pos x="384" y="12"/>
                </a:cxn>
                <a:cxn ang="0">
                  <a:pos x="402" y="21"/>
                </a:cxn>
                <a:cxn ang="0">
                  <a:pos x="416" y="32"/>
                </a:cxn>
                <a:cxn ang="0">
                  <a:pos x="426" y="46"/>
                </a:cxn>
                <a:cxn ang="0">
                  <a:pos x="434" y="62"/>
                </a:cxn>
                <a:cxn ang="0">
                  <a:pos x="439" y="79"/>
                </a:cxn>
                <a:cxn ang="0">
                  <a:pos x="440" y="99"/>
                </a:cxn>
                <a:cxn ang="0">
                  <a:pos x="439" y="118"/>
                </a:cxn>
                <a:cxn ang="0">
                  <a:pos x="433" y="149"/>
                </a:cxn>
                <a:cxn ang="0">
                  <a:pos x="417" y="191"/>
                </a:cxn>
                <a:cxn ang="0">
                  <a:pos x="397" y="216"/>
                </a:cxn>
                <a:cxn ang="0">
                  <a:pos x="375" y="224"/>
                </a:cxn>
                <a:cxn ang="0">
                  <a:pos x="341" y="231"/>
                </a:cxn>
                <a:cxn ang="0">
                  <a:pos x="265" y="237"/>
                </a:cxn>
                <a:cxn ang="0">
                  <a:pos x="184" y="244"/>
                </a:cxn>
                <a:cxn ang="0">
                  <a:pos x="143" y="253"/>
                </a:cxn>
                <a:cxn ang="0">
                  <a:pos x="115" y="262"/>
                </a:cxn>
                <a:cxn ang="0">
                  <a:pos x="89" y="275"/>
                </a:cxn>
                <a:cxn ang="0">
                  <a:pos x="63" y="291"/>
                </a:cxn>
                <a:cxn ang="0">
                  <a:pos x="37" y="312"/>
                </a:cxn>
                <a:cxn ang="0">
                  <a:pos x="13" y="339"/>
                </a:cxn>
              </a:cxnLst>
              <a:rect l="0" t="0" r="r" b="b"/>
              <a:pathLst>
                <a:path w="440" h="354">
                  <a:moveTo>
                    <a:pt x="0" y="354"/>
                  </a:moveTo>
                  <a:lnTo>
                    <a:pt x="2" y="326"/>
                  </a:lnTo>
                  <a:lnTo>
                    <a:pt x="5" y="298"/>
                  </a:lnTo>
                  <a:lnTo>
                    <a:pt x="9" y="271"/>
                  </a:lnTo>
                  <a:lnTo>
                    <a:pt x="15" y="245"/>
                  </a:lnTo>
                  <a:lnTo>
                    <a:pt x="23" y="221"/>
                  </a:lnTo>
                  <a:lnTo>
                    <a:pt x="32" y="196"/>
                  </a:lnTo>
                  <a:lnTo>
                    <a:pt x="43" y="173"/>
                  </a:lnTo>
                  <a:lnTo>
                    <a:pt x="56" y="150"/>
                  </a:lnTo>
                  <a:lnTo>
                    <a:pt x="64" y="140"/>
                  </a:lnTo>
                  <a:lnTo>
                    <a:pt x="72" y="130"/>
                  </a:lnTo>
                  <a:lnTo>
                    <a:pt x="80" y="119"/>
                  </a:lnTo>
                  <a:lnTo>
                    <a:pt x="89" y="109"/>
                  </a:lnTo>
                  <a:lnTo>
                    <a:pt x="99" y="99"/>
                  </a:lnTo>
                  <a:lnTo>
                    <a:pt x="110" y="90"/>
                  </a:lnTo>
                  <a:lnTo>
                    <a:pt x="121" y="80"/>
                  </a:lnTo>
                  <a:lnTo>
                    <a:pt x="133" y="71"/>
                  </a:lnTo>
                  <a:lnTo>
                    <a:pt x="145" y="62"/>
                  </a:lnTo>
                  <a:lnTo>
                    <a:pt x="159" y="54"/>
                  </a:lnTo>
                  <a:lnTo>
                    <a:pt x="173" y="45"/>
                  </a:lnTo>
                  <a:lnTo>
                    <a:pt x="187" y="37"/>
                  </a:lnTo>
                  <a:lnTo>
                    <a:pt x="202" y="30"/>
                  </a:lnTo>
                  <a:lnTo>
                    <a:pt x="219" y="22"/>
                  </a:lnTo>
                  <a:lnTo>
                    <a:pt x="237" y="15"/>
                  </a:lnTo>
                  <a:lnTo>
                    <a:pt x="254" y="8"/>
                  </a:lnTo>
                  <a:lnTo>
                    <a:pt x="273" y="5"/>
                  </a:lnTo>
                  <a:lnTo>
                    <a:pt x="290" y="3"/>
                  </a:lnTo>
                  <a:lnTo>
                    <a:pt x="308" y="2"/>
                  </a:lnTo>
                  <a:lnTo>
                    <a:pt x="322" y="0"/>
                  </a:lnTo>
                  <a:lnTo>
                    <a:pt x="337" y="2"/>
                  </a:lnTo>
                  <a:lnTo>
                    <a:pt x="351" y="3"/>
                  </a:lnTo>
                  <a:lnTo>
                    <a:pt x="362" y="5"/>
                  </a:lnTo>
                  <a:lnTo>
                    <a:pt x="374" y="7"/>
                  </a:lnTo>
                  <a:lnTo>
                    <a:pt x="384" y="12"/>
                  </a:lnTo>
                  <a:lnTo>
                    <a:pt x="393" y="15"/>
                  </a:lnTo>
                  <a:lnTo>
                    <a:pt x="402" y="21"/>
                  </a:lnTo>
                  <a:lnTo>
                    <a:pt x="409" y="27"/>
                  </a:lnTo>
                  <a:lnTo>
                    <a:pt x="416" y="32"/>
                  </a:lnTo>
                  <a:lnTo>
                    <a:pt x="422" y="39"/>
                  </a:lnTo>
                  <a:lnTo>
                    <a:pt x="426" y="46"/>
                  </a:lnTo>
                  <a:lnTo>
                    <a:pt x="431" y="54"/>
                  </a:lnTo>
                  <a:lnTo>
                    <a:pt x="434" y="62"/>
                  </a:lnTo>
                  <a:lnTo>
                    <a:pt x="437" y="70"/>
                  </a:lnTo>
                  <a:lnTo>
                    <a:pt x="439" y="79"/>
                  </a:lnTo>
                  <a:lnTo>
                    <a:pt x="440" y="88"/>
                  </a:lnTo>
                  <a:lnTo>
                    <a:pt x="440" y="99"/>
                  </a:lnTo>
                  <a:lnTo>
                    <a:pt x="440" y="108"/>
                  </a:lnTo>
                  <a:lnTo>
                    <a:pt x="439" y="118"/>
                  </a:lnTo>
                  <a:lnTo>
                    <a:pt x="438" y="128"/>
                  </a:lnTo>
                  <a:lnTo>
                    <a:pt x="433" y="149"/>
                  </a:lnTo>
                  <a:lnTo>
                    <a:pt x="426" y="170"/>
                  </a:lnTo>
                  <a:lnTo>
                    <a:pt x="417" y="191"/>
                  </a:lnTo>
                  <a:lnTo>
                    <a:pt x="407" y="212"/>
                  </a:lnTo>
                  <a:lnTo>
                    <a:pt x="397" y="216"/>
                  </a:lnTo>
                  <a:lnTo>
                    <a:pt x="386" y="221"/>
                  </a:lnTo>
                  <a:lnTo>
                    <a:pt x="375" y="224"/>
                  </a:lnTo>
                  <a:lnTo>
                    <a:pt x="364" y="228"/>
                  </a:lnTo>
                  <a:lnTo>
                    <a:pt x="341" y="231"/>
                  </a:lnTo>
                  <a:lnTo>
                    <a:pt x="317" y="235"/>
                  </a:lnTo>
                  <a:lnTo>
                    <a:pt x="265" y="237"/>
                  </a:lnTo>
                  <a:lnTo>
                    <a:pt x="211" y="240"/>
                  </a:lnTo>
                  <a:lnTo>
                    <a:pt x="184" y="244"/>
                  </a:lnTo>
                  <a:lnTo>
                    <a:pt x="157" y="250"/>
                  </a:lnTo>
                  <a:lnTo>
                    <a:pt x="143" y="253"/>
                  </a:lnTo>
                  <a:lnTo>
                    <a:pt x="129" y="256"/>
                  </a:lnTo>
                  <a:lnTo>
                    <a:pt x="115" y="262"/>
                  </a:lnTo>
                  <a:lnTo>
                    <a:pt x="102" y="268"/>
                  </a:lnTo>
                  <a:lnTo>
                    <a:pt x="89" y="275"/>
                  </a:lnTo>
                  <a:lnTo>
                    <a:pt x="75" y="283"/>
                  </a:lnTo>
                  <a:lnTo>
                    <a:pt x="63" y="291"/>
                  </a:lnTo>
                  <a:lnTo>
                    <a:pt x="49" y="301"/>
                  </a:lnTo>
                  <a:lnTo>
                    <a:pt x="37" y="312"/>
                  </a:lnTo>
                  <a:lnTo>
                    <a:pt x="24" y="325"/>
                  </a:lnTo>
                  <a:lnTo>
                    <a:pt x="13" y="339"/>
                  </a:lnTo>
                  <a:lnTo>
                    <a:pt x="0" y="3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02427" y="1119189"/>
              <a:ext cx="115888" cy="93663"/>
            </a:xfrm>
            <a:custGeom>
              <a:avLst/>
              <a:gdLst/>
              <a:ahLst/>
              <a:cxnLst>
                <a:cxn ang="0">
                  <a:pos x="2" y="326"/>
                </a:cxn>
                <a:cxn ang="0">
                  <a:pos x="9" y="271"/>
                </a:cxn>
                <a:cxn ang="0">
                  <a:pos x="23" y="221"/>
                </a:cxn>
                <a:cxn ang="0">
                  <a:pos x="43" y="173"/>
                </a:cxn>
                <a:cxn ang="0">
                  <a:pos x="64" y="140"/>
                </a:cxn>
                <a:cxn ang="0">
                  <a:pos x="80" y="119"/>
                </a:cxn>
                <a:cxn ang="0">
                  <a:pos x="99" y="99"/>
                </a:cxn>
                <a:cxn ang="0">
                  <a:pos x="121" y="80"/>
                </a:cxn>
                <a:cxn ang="0">
                  <a:pos x="145" y="62"/>
                </a:cxn>
                <a:cxn ang="0">
                  <a:pos x="173" y="45"/>
                </a:cxn>
                <a:cxn ang="0">
                  <a:pos x="202" y="30"/>
                </a:cxn>
                <a:cxn ang="0">
                  <a:pos x="237" y="15"/>
                </a:cxn>
                <a:cxn ang="0">
                  <a:pos x="273" y="5"/>
                </a:cxn>
                <a:cxn ang="0">
                  <a:pos x="308" y="2"/>
                </a:cxn>
                <a:cxn ang="0">
                  <a:pos x="337" y="2"/>
                </a:cxn>
                <a:cxn ang="0">
                  <a:pos x="362" y="5"/>
                </a:cxn>
                <a:cxn ang="0">
                  <a:pos x="384" y="12"/>
                </a:cxn>
                <a:cxn ang="0">
                  <a:pos x="402" y="21"/>
                </a:cxn>
                <a:cxn ang="0">
                  <a:pos x="416" y="32"/>
                </a:cxn>
                <a:cxn ang="0">
                  <a:pos x="426" y="46"/>
                </a:cxn>
                <a:cxn ang="0">
                  <a:pos x="434" y="62"/>
                </a:cxn>
                <a:cxn ang="0">
                  <a:pos x="439" y="79"/>
                </a:cxn>
                <a:cxn ang="0">
                  <a:pos x="440" y="99"/>
                </a:cxn>
                <a:cxn ang="0">
                  <a:pos x="439" y="118"/>
                </a:cxn>
                <a:cxn ang="0">
                  <a:pos x="433" y="149"/>
                </a:cxn>
                <a:cxn ang="0">
                  <a:pos x="417" y="191"/>
                </a:cxn>
                <a:cxn ang="0">
                  <a:pos x="397" y="216"/>
                </a:cxn>
                <a:cxn ang="0">
                  <a:pos x="375" y="224"/>
                </a:cxn>
                <a:cxn ang="0">
                  <a:pos x="341" y="231"/>
                </a:cxn>
                <a:cxn ang="0">
                  <a:pos x="265" y="237"/>
                </a:cxn>
                <a:cxn ang="0">
                  <a:pos x="184" y="244"/>
                </a:cxn>
                <a:cxn ang="0">
                  <a:pos x="143" y="253"/>
                </a:cxn>
                <a:cxn ang="0">
                  <a:pos x="115" y="262"/>
                </a:cxn>
                <a:cxn ang="0">
                  <a:pos x="89" y="275"/>
                </a:cxn>
                <a:cxn ang="0">
                  <a:pos x="63" y="291"/>
                </a:cxn>
                <a:cxn ang="0">
                  <a:pos x="37" y="312"/>
                </a:cxn>
                <a:cxn ang="0">
                  <a:pos x="13" y="339"/>
                </a:cxn>
              </a:cxnLst>
              <a:rect l="0" t="0" r="r" b="b"/>
              <a:pathLst>
                <a:path w="440" h="354">
                  <a:moveTo>
                    <a:pt x="0" y="354"/>
                  </a:moveTo>
                  <a:lnTo>
                    <a:pt x="2" y="326"/>
                  </a:lnTo>
                  <a:lnTo>
                    <a:pt x="5" y="298"/>
                  </a:lnTo>
                  <a:lnTo>
                    <a:pt x="9" y="271"/>
                  </a:lnTo>
                  <a:lnTo>
                    <a:pt x="15" y="245"/>
                  </a:lnTo>
                  <a:lnTo>
                    <a:pt x="23" y="221"/>
                  </a:lnTo>
                  <a:lnTo>
                    <a:pt x="32" y="196"/>
                  </a:lnTo>
                  <a:lnTo>
                    <a:pt x="43" y="173"/>
                  </a:lnTo>
                  <a:lnTo>
                    <a:pt x="56" y="150"/>
                  </a:lnTo>
                  <a:lnTo>
                    <a:pt x="64" y="140"/>
                  </a:lnTo>
                  <a:lnTo>
                    <a:pt x="72" y="130"/>
                  </a:lnTo>
                  <a:lnTo>
                    <a:pt x="80" y="119"/>
                  </a:lnTo>
                  <a:lnTo>
                    <a:pt x="89" y="109"/>
                  </a:lnTo>
                  <a:lnTo>
                    <a:pt x="99" y="99"/>
                  </a:lnTo>
                  <a:lnTo>
                    <a:pt x="110" y="90"/>
                  </a:lnTo>
                  <a:lnTo>
                    <a:pt x="121" y="80"/>
                  </a:lnTo>
                  <a:lnTo>
                    <a:pt x="133" y="71"/>
                  </a:lnTo>
                  <a:lnTo>
                    <a:pt x="145" y="62"/>
                  </a:lnTo>
                  <a:lnTo>
                    <a:pt x="159" y="54"/>
                  </a:lnTo>
                  <a:lnTo>
                    <a:pt x="173" y="45"/>
                  </a:lnTo>
                  <a:lnTo>
                    <a:pt x="187" y="37"/>
                  </a:lnTo>
                  <a:lnTo>
                    <a:pt x="202" y="30"/>
                  </a:lnTo>
                  <a:lnTo>
                    <a:pt x="219" y="22"/>
                  </a:lnTo>
                  <a:lnTo>
                    <a:pt x="237" y="15"/>
                  </a:lnTo>
                  <a:lnTo>
                    <a:pt x="254" y="8"/>
                  </a:lnTo>
                  <a:lnTo>
                    <a:pt x="273" y="5"/>
                  </a:lnTo>
                  <a:lnTo>
                    <a:pt x="290" y="3"/>
                  </a:lnTo>
                  <a:lnTo>
                    <a:pt x="308" y="2"/>
                  </a:lnTo>
                  <a:lnTo>
                    <a:pt x="322" y="0"/>
                  </a:lnTo>
                  <a:lnTo>
                    <a:pt x="337" y="2"/>
                  </a:lnTo>
                  <a:lnTo>
                    <a:pt x="351" y="3"/>
                  </a:lnTo>
                  <a:lnTo>
                    <a:pt x="362" y="5"/>
                  </a:lnTo>
                  <a:lnTo>
                    <a:pt x="374" y="7"/>
                  </a:lnTo>
                  <a:lnTo>
                    <a:pt x="384" y="12"/>
                  </a:lnTo>
                  <a:lnTo>
                    <a:pt x="393" y="15"/>
                  </a:lnTo>
                  <a:lnTo>
                    <a:pt x="402" y="21"/>
                  </a:lnTo>
                  <a:lnTo>
                    <a:pt x="409" y="27"/>
                  </a:lnTo>
                  <a:lnTo>
                    <a:pt x="416" y="32"/>
                  </a:lnTo>
                  <a:lnTo>
                    <a:pt x="422" y="39"/>
                  </a:lnTo>
                  <a:lnTo>
                    <a:pt x="426" y="46"/>
                  </a:lnTo>
                  <a:lnTo>
                    <a:pt x="431" y="54"/>
                  </a:lnTo>
                  <a:lnTo>
                    <a:pt x="434" y="62"/>
                  </a:lnTo>
                  <a:lnTo>
                    <a:pt x="437" y="70"/>
                  </a:lnTo>
                  <a:lnTo>
                    <a:pt x="439" y="79"/>
                  </a:lnTo>
                  <a:lnTo>
                    <a:pt x="440" y="88"/>
                  </a:lnTo>
                  <a:lnTo>
                    <a:pt x="440" y="99"/>
                  </a:lnTo>
                  <a:lnTo>
                    <a:pt x="440" y="108"/>
                  </a:lnTo>
                  <a:lnTo>
                    <a:pt x="439" y="118"/>
                  </a:lnTo>
                  <a:lnTo>
                    <a:pt x="438" y="128"/>
                  </a:lnTo>
                  <a:lnTo>
                    <a:pt x="433" y="149"/>
                  </a:lnTo>
                  <a:lnTo>
                    <a:pt x="426" y="170"/>
                  </a:lnTo>
                  <a:lnTo>
                    <a:pt x="417" y="191"/>
                  </a:lnTo>
                  <a:lnTo>
                    <a:pt x="407" y="212"/>
                  </a:lnTo>
                  <a:lnTo>
                    <a:pt x="397" y="216"/>
                  </a:lnTo>
                  <a:lnTo>
                    <a:pt x="386" y="221"/>
                  </a:lnTo>
                  <a:lnTo>
                    <a:pt x="375" y="224"/>
                  </a:lnTo>
                  <a:lnTo>
                    <a:pt x="364" y="228"/>
                  </a:lnTo>
                  <a:lnTo>
                    <a:pt x="341" y="231"/>
                  </a:lnTo>
                  <a:lnTo>
                    <a:pt x="317" y="235"/>
                  </a:lnTo>
                  <a:lnTo>
                    <a:pt x="265" y="237"/>
                  </a:lnTo>
                  <a:lnTo>
                    <a:pt x="211" y="240"/>
                  </a:lnTo>
                  <a:lnTo>
                    <a:pt x="184" y="244"/>
                  </a:lnTo>
                  <a:lnTo>
                    <a:pt x="157" y="250"/>
                  </a:lnTo>
                  <a:lnTo>
                    <a:pt x="143" y="253"/>
                  </a:lnTo>
                  <a:lnTo>
                    <a:pt x="129" y="256"/>
                  </a:lnTo>
                  <a:lnTo>
                    <a:pt x="115" y="262"/>
                  </a:lnTo>
                  <a:lnTo>
                    <a:pt x="102" y="268"/>
                  </a:lnTo>
                  <a:lnTo>
                    <a:pt x="89" y="275"/>
                  </a:lnTo>
                  <a:lnTo>
                    <a:pt x="75" y="283"/>
                  </a:lnTo>
                  <a:lnTo>
                    <a:pt x="63" y="291"/>
                  </a:lnTo>
                  <a:lnTo>
                    <a:pt x="49" y="301"/>
                  </a:lnTo>
                  <a:lnTo>
                    <a:pt x="37" y="312"/>
                  </a:lnTo>
                  <a:lnTo>
                    <a:pt x="24" y="325"/>
                  </a:lnTo>
                  <a:lnTo>
                    <a:pt x="13" y="339"/>
                  </a:lnTo>
                  <a:lnTo>
                    <a:pt x="0" y="354"/>
                  </a:lnTo>
                  <a:close/>
                </a:path>
              </a:pathLst>
            </a:custGeom>
            <a:grpFill/>
            <a:ln w="4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6677" y="1146177"/>
              <a:ext cx="68263" cy="55563"/>
            </a:xfrm>
            <a:custGeom>
              <a:avLst/>
              <a:gdLst/>
              <a:ahLst/>
              <a:cxnLst>
                <a:cxn ang="0">
                  <a:pos x="258" y="208"/>
                </a:cxn>
                <a:cxn ang="0">
                  <a:pos x="257" y="191"/>
                </a:cxn>
                <a:cxn ang="0">
                  <a:pos x="256" y="175"/>
                </a:cxn>
                <a:cxn ang="0">
                  <a:pos x="253" y="159"/>
                </a:cxn>
                <a:cxn ang="0">
                  <a:pos x="250" y="144"/>
                </a:cxn>
                <a:cxn ang="0">
                  <a:pos x="245" y="130"/>
                </a:cxn>
                <a:cxn ang="0">
                  <a:pos x="240" y="116"/>
                </a:cxn>
                <a:cxn ang="0">
                  <a:pos x="233" y="102"/>
                </a:cxn>
                <a:cxn ang="0">
                  <a:pos x="226" y="88"/>
                </a:cxn>
                <a:cxn ang="0">
                  <a:pos x="217" y="76"/>
                </a:cxn>
                <a:cxn ang="0">
                  <a:pos x="207" y="64"/>
                </a:cxn>
                <a:cxn ang="0">
                  <a:pos x="194" y="53"/>
                </a:cxn>
                <a:cxn ang="0">
                  <a:pos x="180" y="42"/>
                </a:cxn>
                <a:cxn ang="0">
                  <a:pos x="165" y="31"/>
                </a:cxn>
                <a:cxn ang="0">
                  <a:pos x="148" y="22"/>
                </a:cxn>
                <a:cxn ang="0">
                  <a:pos x="130" y="13"/>
                </a:cxn>
                <a:cxn ang="0">
                  <a:pos x="109" y="5"/>
                </a:cxn>
                <a:cxn ang="0">
                  <a:pos x="88" y="2"/>
                </a:cxn>
                <a:cxn ang="0">
                  <a:pos x="68" y="0"/>
                </a:cxn>
                <a:cxn ang="0">
                  <a:pos x="52" y="2"/>
                </a:cxn>
                <a:cxn ang="0">
                  <a:pos x="38" y="5"/>
                </a:cxn>
                <a:cxn ang="0">
                  <a:pos x="33" y="7"/>
                </a:cxn>
                <a:cxn ang="0">
                  <a:pos x="27" y="10"/>
                </a:cxn>
                <a:cxn ang="0">
                  <a:pos x="22" y="12"/>
                </a:cxn>
                <a:cxn ang="0">
                  <a:pos x="18" y="15"/>
                </a:cxn>
                <a:cxn ang="0">
                  <a:pos x="13" y="19"/>
                </a:cxn>
                <a:cxn ang="0">
                  <a:pos x="10" y="23"/>
                </a:cxn>
                <a:cxn ang="0">
                  <a:pos x="8" y="28"/>
                </a:cxn>
                <a:cxn ang="0">
                  <a:pos x="5" y="32"/>
                </a:cxn>
                <a:cxn ang="0">
                  <a:pos x="2" y="42"/>
                </a:cxn>
                <a:cxn ang="0">
                  <a:pos x="0" y="53"/>
                </a:cxn>
                <a:cxn ang="0">
                  <a:pos x="0" y="63"/>
                </a:cxn>
                <a:cxn ang="0">
                  <a:pos x="1" y="76"/>
                </a:cxn>
                <a:cxn ang="0">
                  <a:pos x="4" y="87"/>
                </a:cxn>
                <a:cxn ang="0">
                  <a:pos x="8" y="100"/>
                </a:cxn>
                <a:cxn ang="0">
                  <a:pos x="13" y="112"/>
                </a:cxn>
                <a:cxn ang="0">
                  <a:pos x="19" y="125"/>
                </a:cxn>
                <a:cxn ang="0">
                  <a:pos x="32" y="130"/>
                </a:cxn>
                <a:cxn ang="0">
                  <a:pos x="44" y="134"/>
                </a:cxn>
                <a:cxn ang="0">
                  <a:pos x="58" y="136"/>
                </a:cxn>
                <a:cxn ang="0">
                  <a:pos x="73" y="138"/>
                </a:cxn>
                <a:cxn ang="0">
                  <a:pos x="102" y="140"/>
                </a:cxn>
                <a:cxn ang="0">
                  <a:pos x="135" y="142"/>
                </a:cxn>
                <a:cxn ang="0">
                  <a:pos x="151" y="143"/>
                </a:cxn>
                <a:cxn ang="0">
                  <a:pos x="167" y="147"/>
                </a:cxn>
                <a:cxn ang="0">
                  <a:pos x="183" y="151"/>
                </a:cxn>
                <a:cxn ang="0">
                  <a:pos x="199" y="158"/>
                </a:cxn>
                <a:cxn ang="0">
                  <a:pos x="207" y="162"/>
                </a:cxn>
                <a:cxn ang="0">
                  <a:pos x="215" y="166"/>
                </a:cxn>
                <a:cxn ang="0">
                  <a:pos x="221" y="172"/>
                </a:cxn>
                <a:cxn ang="0">
                  <a:pos x="229" y="178"/>
                </a:cxn>
                <a:cxn ang="0">
                  <a:pos x="237" y="184"/>
                </a:cxn>
                <a:cxn ang="0">
                  <a:pos x="244" y="191"/>
                </a:cxn>
                <a:cxn ang="0">
                  <a:pos x="251" y="199"/>
                </a:cxn>
                <a:cxn ang="0">
                  <a:pos x="258" y="208"/>
                </a:cxn>
              </a:cxnLst>
              <a:rect l="0" t="0" r="r" b="b"/>
              <a:pathLst>
                <a:path w="258" h="208">
                  <a:moveTo>
                    <a:pt x="258" y="208"/>
                  </a:moveTo>
                  <a:lnTo>
                    <a:pt x="257" y="191"/>
                  </a:lnTo>
                  <a:lnTo>
                    <a:pt x="256" y="175"/>
                  </a:lnTo>
                  <a:lnTo>
                    <a:pt x="253" y="159"/>
                  </a:lnTo>
                  <a:lnTo>
                    <a:pt x="250" y="144"/>
                  </a:lnTo>
                  <a:lnTo>
                    <a:pt x="245" y="130"/>
                  </a:lnTo>
                  <a:lnTo>
                    <a:pt x="240" y="116"/>
                  </a:lnTo>
                  <a:lnTo>
                    <a:pt x="233" y="102"/>
                  </a:lnTo>
                  <a:lnTo>
                    <a:pt x="226" y="88"/>
                  </a:lnTo>
                  <a:lnTo>
                    <a:pt x="217" y="76"/>
                  </a:lnTo>
                  <a:lnTo>
                    <a:pt x="207" y="64"/>
                  </a:lnTo>
                  <a:lnTo>
                    <a:pt x="194" y="53"/>
                  </a:lnTo>
                  <a:lnTo>
                    <a:pt x="180" y="42"/>
                  </a:lnTo>
                  <a:lnTo>
                    <a:pt x="165" y="31"/>
                  </a:lnTo>
                  <a:lnTo>
                    <a:pt x="148" y="22"/>
                  </a:lnTo>
                  <a:lnTo>
                    <a:pt x="130" y="13"/>
                  </a:lnTo>
                  <a:lnTo>
                    <a:pt x="109" y="5"/>
                  </a:lnTo>
                  <a:lnTo>
                    <a:pt x="88" y="2"/>
                  </a:lnTo>
                  <a:lnTo>
                    <a:pt x="68" y="0"/>
                  </a:lnTo>
                  <a:lnTo>
                    <a:pt x="52" y="2"/>
                  </a:lnTo>
                  <a:lnTo>
                    <a:pt x="38" y="5"/>
                  </a:lnTo>
                  <a:lnTo>
                    <a:pt x="33" y="7"/>
                  </a:lnTo>
                  <a:lnTo>
                    <a:pt x="27" y="10"/>
                  </a:lnTo>
                  <a:lnTo>
                    <a:pt x="22" y="12"/>
                  </a:lnTo>
                  <a:lnTo>
                    <a:pt x="18" y="15"/>
                  </a:lnTo>
                  <a:lnTo>
                    <a:pt x="13" y="19"/>
                  </a:lnTo>
                  <a:lnTo>
                    <a:pt x="10" y="23"/>
                  </a:lnTo>
                  <a:lnTo>
                    <a:pt x="8" y="28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0" y="63"/>
                  </a:lnTo>
                  <a:lnTo>
                    <a:pt x="1" y="76"/>
                  </a:lnTo>
                  <a:lnTo>
                    <a:pt x="4" y="87"/>
                  </a:lnTo>
                  <a:lnTo>
                    <a:pt x="8" y="100"/>
                  </a:lnTo>
                  <a:lnTo>
                    <a:pt x="13" y="112"/>
                  </a:lnTo>
                  <a:lnTo>
                    <a:pt x="19" y="125"/>
                  </a:lnTo>
                  <a:lnTo>
                    <a:pt x="32" y="130"/>
                  </a:lnTo>
                  <a:lnTo>
                    <a:pt x="44" y="134"/>
                  </a:lnTo>
                  <a:lnTo>
                    <a:pt x="58" y="136"/>
                  </a:lnTo>
                  <a:lnTo>
                    <a:pt x="73" y="138"/>
                  </a:lnTo>
                  <a:lnTo>
                    <a:pt x="102" y="140"/>
                  </a:lnTo>
                  <a:lnTo>
                    <a:pt x="135" y="142"/>
                  </a:lnTo>
                  <a:lnTo>
                    <a:pt x="151" y="143"/>
                  </a:lnTo>
                  <a:lnTo>
                    <a:pt x="167" y="147"/>
                  </a:lnTo>
                  <a:lnTo>
                    <a:pt x="183" y="151"/>
                  </a:lnTo>
                  <a:lnTo>
                    <a:pt x="199" y="158"/>
                  </a:lnTo>
                  <a:lnTo>
                    <a:pt x="207" y="162"/>
                  </a:lnTo>
                  <a:lnTo>
                    <a:pt x="215" y="166"/>
                  </a:lnTo>
                  <a:lnTo>
                    <a:pt x="221" y="172"/>
                  </a:lnTo>
                  <a:lnTo>
                    <a:pt x="229" y="178"/>
                  </a:lnTo>
                  <a:lnTo>
                    <a:pt x="237" y="184"/>
                  </a:lnTo>
                  <a:lnTo>
                    <a:pt x="244" y="191"/>
                  </a:lnTo>
                  <a:lnTo>
                    <a:pt x="251" y="199"/>
                  </a:lnTo>
                  <a:lnTo>
                    <a:pt x="258" y="2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6677" y="1146177"/>
              <a:ext cx="68263" cy="55563"/>
            </a:xfrm>
            <a:custGeom>
              <a:avLst/>
              <a:gdLst/>
              <a:ahLst/>
              <a:cxnLst>
                <a:cxn ang="0">
                  <a:pos x="258" y="208"/>
                </a:cxn>
                <a:cxn ang="0">
                  <a:pos x="257" y="191"/>
                </a:cxn>
                <a:cxn ang="0">
                  <a:pos x="256" y="175"/>
                </a:cxn>
                <a:cxn ang="0">
                  <a:pos x="253" y="159"/>
                </a:cxn>
                <a:cxn ang="0">
                  <a:pos x="250" y="144"/>
                </a:cxn>
                <a:cxn ang="0">
                  <a:pos x="245" y="130"/>
                </a:cxn>
                <a:cxn ang="0">
                  <a:pos x="240" y="116"/>
                </a:cxn>
                <a:cxn ang="0">
                  <a:pos x="233" y="102"/>
                </a:cxn>
                <a:cxn ang="0">
                  <a:pos x="226" y="88"/>
                </a:cxn>
                <a:cxn ang="0">
                  <a:pos x="217" y="76"/>
                </a:cxn>
                <a:cxn ang="0">
                  <a:pos x="207" y="64"/>
                </a:cxn>
                <a:cxn ang="0">
                  <a:pos x="194" y="53"/>
                </a:cxn>
                <a:cxn ang="0">
                  <a:pos x="180" y="42"/>
                </a:cxn>
                <a:cxn ang="0">
                  <a:pos x="165" y="31"/>
                </a:cxn>
                <a:cxn ang="0">
                  <a:pos x="148" y="22"/>
                </a:cxn>
                <a:cxn ang="0">
                  <a:pos x="130" y="13"/>
                </a:cxn>
                <a:cxn ang="0">
                  <a:pos x="109" y="5"/>
                </a:cxn>
                <a:cxn ang="0">
                  <a:pos x="88" y="2"/>
                </a:cxn>
                <a:cxn ang="0">
                  <a:pos x="68" y="0"/>
                </a:cxn>
                <a:cxn ang="0">
                  <a:pos x="52" y="2"/>
                </a:cxn>
                <a:cxn ang="0">
                  <a:pos x="38" y="5"/>
                </a:cxn>
                <a:cxn ang="0">
                  <a:pos x="33" y="7"/>
                </a:cxn>
                <a:cxn ang="0">
                  <a:pos x="27" y="10"/>
                </a:cxn>
                <a:cxn ang="0">
                  <a:pos x="22" y="12"/>
                </a:cxn>
                <a:cxn ang="0">
                  <a:pos x="18" y="15"/>
                </a:cxn>
                <a:cxn ang="0">
                  <a:pos x="13" y="19"/>
                </a:cxn>
                <a:cxn ang="0">
                  <a:pos x="10" y="23"/>
                </a:cxn>
                <a:cxn ang="0">
                  <a:pos x="8" y="28"/>
                </a:cxn>
                <a:cxn ang="0">
                  <a:pos x="5" y="32"/>
                </a:cxn>
                <a:cxn ang="0">
                  <a:pos x="2" y="42"/>
                </a:cxn>
                <a:cxn ang="0">
                  <a:pos x="0" y="53"/>
                </a:cxn>
                <a:cxn ang="0">
                  <a:pos x="0" y="63"/>
                </a:cxn>
                <a:cxn ang="0">
                  <a:pos x="1" y="76"/>
                </a:cxn>
                <a:cxn ang="0">
                  <a:pos x="4" y="87"/>
                </a:cxn>
                <a:cxn ang="0">
                  <a:pos x="8" y="100"/>
                </a:cxn>
                <a:cxn ang="0">
                  <a:pos x="13" y="112"/>
                </a:cxn>
                <a:cxn ang="0">
                  <a:pos x="19" y="125"/>
                </a:cxn>
                <a:cxn ang="0">
                  <a:pos x="32" y="130"/>
                </a:cxn>
                <a:cxn ang="0">
                  <a:pos x="44" y="134"/>
                </a:cxn>
                <a:cxn ang="0">
                  <a:pos x="58" y="136"/>
                </a:cxn>
                <a:cxn ang="0">
                  <a:pos x="73" y="138"/>
                </a:cxn>
                <a:cxn ang="0">
                  <a:pos x="102" y="140"/>
                </a:cxn>
                <a:cxn ang="0">
                  <a:pos x="135" y="142"/>
                </a:cxn>
                <a:cxn ang="0">
                  <a:pos x="151" y="143"/>
                </a:cxn>
                <a:cxn ang="0">
                  <a:pos x="167" y="147"/>
                </a:cxn>
                <a:cxn ang="0">
                  <a:pos x="183" y="151"/>
                </a:cxn>
                <a:cxn ang="0">
                  <a:pos x="199" y="158"/>
                </a:cxn>
                <a:cxn ang="0">
                  <a:pos x="207" y="162"/>
                </a:cxn>
                <a:cxn ang="0">
                  <a:pos x="215" y="166"/>
                </a:cxn>
                <a:cxn ang="0">
                  <a:pos x="221" y="172"/>
                </a:cxn>
                <a:cxn ang="0">
                  <a:pos x="229" y="178"/>
                </a:cxn>
                <a:cxn ang="0">
                  <a:pos x="237" y="184"/>
                </a:cxn>
                <a:cxn ang="0">
                  <a:pos x="244" y="191"/>
                </a:cxn>
                <a:cxn ang="0">
                  <a:pos x="251" y="199"/>
                </a:cxn>
                <a:cxn ang="0">
                  <a:pos x="258" y="208"/>
                </a:cxn>
              </a:cxnLst>
              <a:rect l="0" t="0" r="r" b="b"/>
              <a:pathLst>
                <a:path w="258" h="208">
                  <a:moveTo>
                    <a:pt x="258" y="208"/>
                  </a:moveTo>
                  <a:lnTo>
                    <a:pt x="257" y="191"/>
                  </a:lnTo>
                  <a:lnTo>
                    <a:pt x="256" y="175"/>
                  </a:lnTo>
                  <a:lnTo>
                    <a:pt x="253" y="159"/>
                  </a:lnTo>
                  <a:lnTo>
                    <a:pt x="250" y="144"/>
                  </a:lnTo>
                  <a:lnTo>
                    <a:pt x="245" y="130"/>
                  </a:lnTo>
                  <a:lnTo>
                    <a:pt x="240" y="116"/>
                  </a:lnTo>
                  <a:lnTo>
                    <a:pt x="233" y="102"/>
                  </a:lnTo>
                  <a:lnTo>
                    <a:pt x="226" y="88"/>
                  </a:lnTo>
                  <a:lnTo>
                    <a:pt x="217" y="76"/>
                  </a:lnTo>
                  <a:lnTo>
                    <a:pt x="207" y="64"/>
                  </a:lnTo>
                  <a:lnTo>
                    <a:pt x="194" y="53"/>
                  </a:lnTo>
                  <a:lnTo>
                    <a:pt x="180" y="42"/>
                  </a:lnTo>
                  <a:lnTo>
                    <a:pt x="165" y="31"/>
                  </a:lnTo>
                  <a:lnTo>
                    <a:pt x="148" y="22"/>
                  </a:lnTo>
                  <a:lnTo>
                    <a:pt x="130" y="13"/>
                  </a:lnTo>
                  <a:lnTo>
                    <a:pt x="109" y="5"/>
                  </a:lnTo>
                  <a:lnTo>
                    <a:pt x="88" y="2"/>
                  </a:lnTo>
                  <a:lnTo>
                    <a:pt x="68" y="0"/>
                  </a:lnTo>
                  <a:lnTo>
                    <a:pt x="52" y="2"/>
                  </a:lnTo>
                  <a:lnTo>
                    <a:pt x="38" y="5"/>
                  </a:lnTo>
                  <a:lnTo>
                    <a:pt x="33" y="7"/>
                  </a:lnTo>
                  <a:lnTo>
                    <a:pt x="27" y="10"/>
                  </a:lnTo>
                  <a:lnTo>
                    <a:pt x="22" y="12"/>
                  </a:lnTo>
                  <a:lnTo>
                    <a:pt x="18" y="15"/>
                  </a:lnTo>
                  <a:lnTo>
                    <a:pt x="13" y="19"/>
                  </a:lnTo>
                  <a:lnTo>
                    <a:pt x="10" y="23"/>
                  </a:lnTo>
                  <a:lnTo>
                    <a:pt x="8" y="28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0" y="63"/>
                  </a:lnTo>
                  <a:lnTo>
                    <a:pt x="1" y="76"/>
                  </a:lnTo>
                  <a:lnTo>
                    <a:pt x="4" y="87"/>
                  </a:lnTo>
                  <a:lnTo>
                    <a:pt x="8" y="100"/>
                  </a:lnTo>
                  <a:lnTo>
                    <a:pt x="13" y="112"/>
                  </a:lnTo>
                  <a:lnTo>
                    <a:pt x="19" y="125"/>
                  </a:lnTo>
                  <a:lnTo>
                    <a:pt x="32" y="130"/>
                  </a:lnTo>
                  <a:lnTo>
                    <a:pt x="44" y="134"/>
                  </a:lnTo>
                  <a:lnTo>
                    <a:pt x="58" y="136"/>
                  </a:lnTo>
                  <a:lnTo>
                    <a:pt x="73" y="138"/>
                  </a:lnTo>
                  <a:lnTo>
                    <a:pt x="102" y="140"/>
                  </a:lnTo>
                  <a:lnTo>
                    <a:pt x="135" y="142"/>
                  </a:lnTo>
                  <a:lnTo>
                    <a:pt x="151" y="143"/>
                  </a:lnTo>
                  <a:lnTo>
                    <a:pt x="167" y="147"/>
                  </a:lnTo>
                  <a:lnTo>
                    <a:pt x="183" y="151"/>
                  </a:lnTo>
                  <a:lnTo>
                    <a:pt x="199" y="158"/>
                  </a:lnTo>
                  <a:lnTo>
                    <a:pt x="207" y="162"/>
                  </a:lnTo>
                  <a:lnTo>
                    <a:pt x="215" y="166"/>
                  </a:lnTo>
                  <a:lnTo>
                    <a:pt x="221" y="172"/>
                  </a:lnTo>
                  <a:lnTo>
                    <a:pt x="229" y="178"/>
                  </a:lnTo>
                  <a:lnTo>
                    <a:pt x="237" y="184"/>
                  </a:lnTo>
                  <a:lnTo>
                    <a:pt x="244" y="191"/>
                  </a:lnTo>
                  <a:lnTo>
                    <a:pt x="251" y="199"/>
                  </a:lnTo>
                  <a:lnTo>
                    <a:pt x="258" y="208"/>
                  </a:lnTo>
                  <a:close/>
                </a:path>
              </a:pathLst>
            </a:custGeom>
            <a:grpFill/>
            <a:ln w="4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36出自【趣你的PPT】(微信:qunideppt)：最优质的PPT资源库出自【趣你的PPT】(微信:qunideppt)：最优质的PPT资源库"/>
          <p:cNvGrpSpPr>
            <a:grpSpLocks noChangeAspect="1"/>
          </p:cNvGrpSpPr>
          <p:nvPr/>
        </p:nvGrpSpPr>
        <p:grpSpPr>
          <a:xfrm>
            <a:off x="3710053" y="2012557"/>
            <a:ext cx="754991" cy="1332042"/>
            <a:chOff x="1285875" y="1247776"/>
            <a:chExt cx="1192213" cy="2103438"/>
          </a:xfrm>
          <a:solidFill>
            <a:srgbClr val="7E61E9"/>
          </a:solidFill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5875" y="1247776"/>
              <a:ext cx="1192213" cy="2103438"/>
            </a:xfrm>
            <a:custGeom>
              <a:avLst/>
              <a:gdLst/>
              <a:ahLst/>
              <a:cxnLst>
                <a:cxn ang="0">
                  <a:pos x="1146" y="1113"/>
                </a:cxn>
                <a:cxn ang="0">
                  <a:pos x="941" y="1112"/>
                </a:cxn>
                <a:cxn ang="0">
                  <a:pos x="744" y="1099"/>
                </a:cxn>
                <a:cxn ang="0">
                  <a:pos x="729" y="797"/>
                </a:cxn>
                <a:cxn ang="0">
                  <a:pos x="1028" y="377"/>
                </a:cxn>
                <a:cxn ang="0">
                  <a:pos x="1350" y="435"/>
                </a:cxn>
                <a:cxn ang="0">
                  <a:pos x="1262" y="312"/>
                </a:cxn>
                <a:cxn ang="0">
                  <a:pos x="1335" y="100"/>
                </a:cxn>
                <a:cxn ang="0">
                  <a:pos x="745" y="180"/>
                </a:cxn>
                <a:cxn ang="0">
                  <a:pos x="473" y="232"/>
                </a:cxn>
                <a:cxn ang="0">
                  <a:pos x="298" y="461"/>
                </a:cxn>
                <a:cxn ang="0">
                  <a:pos x="112" y="1306"/>
                </a:cxn>
                <a:cxn ang="0">
                  <a:pos x="1237" y="2095"/>
                </a:cxn>
                <a:cxn ang="0">
                  <a:pos x="1323" y="2926"/>
                </a:cxn>
                <a:cxn ang="0">
                  <a:pos x="1245" y="3975"/>
                </a:cxn>
                <a:cxn ang="0">
                  <a:pos x="1743" y="4852"/>
                </a:cxn>
                <a:cxn ang="0">
                  <a:pos x="1833" y="5787"/>
                </a:cxn>
                <a:cxn ang="0">
                  <a:pos x="1938" y="6864"/>
                </a:cxn>
                <a:cxn ang="0">
                  <a:pos x="2068" y="7466"/>
                </a:cxn>
                <a:cxn ang="0">
                  <a:pos x="1967" y="7895"/>
                </a:cxn>
                <a:cxn ang="0">
                  <a:pos x="2403" y="7896"/>
                </a:cxn>
                <a:cxn ang="0">
                  <a:pos x="2504" y="7572"/>
                </a:cxn>
                <a:cxn ang="0">
                  <a:pos x="2549" y="7077"/>
                </a:cxn>
                <a:cxn ang="0">
                  <a:pos x="2481" y="6491"/>
                </a:cxn>
                <a:cxn ang="0">
                  <a:pos x="2505" y="6111"/>
                </a:cxn>
                <a:cxn ang="0">
                  <a:pos x="2558" y="5226"/>
                </a:cxn>
                <a:cxn ang="0">
                  <a:pos x="2667" y="5059"/>
                </a:cxn>
                <a:cxn ang="0">
                  <a:pos x="2745" y="5982"/>
                </a:cxn>
                <a:cxn ang="0">
                  <a:pos x="2815" y="6442"/>
                </a:cxn>
                <a:cxn ang="0">
                  <a:pos x="2788" y="6776"/>
                </a:cxn>
                <a:cxn ang="0">
                  <a:pos x="2825" y="7584"/>
                </a:cxn>
                <a:cxn ang="0">
                  <a:pos x="3019" y="7761"/>
                </a:cxn>
                <a:cxn ang="0">
                  <a:pos x="3297" y="7889"/>
                </a:cxn>
                <a:cxn ang="0">
                  <a:pos x="3559" y="7805"/>
                </a:cxn>
                <a:cxn ang="0">
                  <a:pos x="3315" y="7390"/>
                </a:cxn>
                <a:cxn ang="0">
                  <a:pos x="3412" y="6723"/>
                </a:cxn>
                <a:cxn ang="0">
                  <a:pos x="3451" y="5583"/>
                </a:cxn>
                <a:cxn ang="0">
                  <a:pos x="3462" y="4724"/>
                </a:cxn>
                <a:cxn ang="0">
                  <a:pos x="3634" y="4116"/>
                </a:cxn>
                <a:cxn ang="0">
                  <a:pos x="3507" y="3088"/>
                </a:cxn>
                <a:cxn ang="0">
                  <a:pos x="3718" y="1776"/>
                </a:cxn>
                <a:cxn ang="0">
                  <a:pos x="4504" y="1210"/>
                </a:cxn>
                <a:cxn ang="0">
                  <a:pos x="4164" y="358"/>
                </a:cxn>
                <a:cxn ang="0">
                  <a:pos x="3969" y="259"/>
                </a:cxn>
                <a:cxn ang="0">
                  <a:pos x="3527" y="57"/>
                </a:cxn>
                <a:cxn ang="0">
                  <a:pos x="3115" y="254"/>
                </a:cxn>
                <a:cxn ang="0">
                  <a:pos x="3153" y="434"/>
                </a:cxn>
                <a:cxn ang="0">
                  <a:pos x="3230" y="451"/>
                </a:cxn>
                <a:cxn ang="0">
                  <a:pos x="3548" y="406"/>
                </a:cxn>
                <a:cxn ang="0">
                  <a:pos x="3785" y="936"/>
                </a:cxn>
                <a:cxn ang="0">
                  <a:pos x="3739" y="1168"/>
                </a:cxn>
                <a:cxn ang="0">
                  <a:pos x="3483" y="1154"/>
                </a:cxn>
                <a:cxn ang="0">
                  <a:pos x="3291" y="1082"/>
                </a:cxn>
                <a:cxn ang="0">
                  <a:pos x="2738" y="1151"/>
                </a:cxn>
                <a:cxn ang="0">
                  <a:pos x="2599" y="921"/>
                </a:cxn>
                <a:cxn ang="0">
                  <a:pos x="2661" y="576"/>
                </a:cxn>
                <a:cxn ang="0">
                  <a:pos x="2510" y="269"/>
                </a:cxn>
                <a:cxn ang="0">
                  <a:pos x="2196" y="213"/>
                </a:cxn>
                <a:cxn ang="0">
                  <a:pos x="1985" y="414"/>
                </a:cxn>
                <a:cxn ang="0">
                  <a:pos x="2017" y="965"/>
                </a:cxn>
                <a:cxn ang="0">
                  <a:pos x="1737" y="1099"/>
                </a:cxn>
              </a:cxnLst>
              <a:rect l="0" t="0" r="r" b="b"/>
              <a:pathLst>
                <a:path w="4505" h="7953">
                  <a:moveTo>
                    <a:pt x="1305" y="1068"/>
                  </a:moveTo>
                  <a:lnTo>
                    <a:pt x="1294" y="1069"/>
                  </a:lnTo>
                  <a:lnTo>
                    <a:pt x="1283" y="1071"/>
                  </a:lnTo>
                  <a:lnTo>
                    <a:pt x="1273" y="1073"/>
                  </a:lnTo>
                  <a:lnTo>
                    <a:pt x="1263" y="1075"/>
                  </a:lnTo>
                  <a:lnTo>
                    <a:pt x="1254" y="1079"/>
                  </a:lnTo>
                  <a:lnTo>
                    <a:pt x="1246" y="1083"/>
                  </a:lnTo>
                  <a:lnTo>
                    <a:pt x="1238" y="1087"/>
                  </a:lnTo>
                  <a:lnTo>
                    <a:pt x="1231" y="1092"/>
                  </a:lnTo>
                  <a:lnTo>
                    <a:pt x="1219" y="1101"/>
                  </a:lnTo>
                  <a:lnTo>
                    <a:pt x="1206" y="1108"/>
                  </a:lnTo>
                  <a:lnTo>
                    <a:pt x="1196" y="1113"/>
                  </a:lnTo>
                  <a:lnTo>
                    <a:pt x="1186" y="1116"/>
                  </a:lnTo>
                  <a:lnTo>
                    <a:pt x="1177" y="1117"/>
                  </a:lnTo>
                  <a:lnTo>
                    <a:pt x="1169" y="1117"/>
                  </a:lnTo>
                  <a:lnTo>
                    <a:pt x="1161" y="1116"/>
                  </a:lnTo>
                  <a:lnTo>
                    <a:pt x="1153" y="1115"/>
                  </a:lnTo>
                  <a:lnTo>
                    <a:pt x="1146" y="1113"/>
                  </a:lnTo>
                  <a:lnTo>
                    <a:pt x="1139" y="1113"/>
                  </a:lnTo>
                  <a:lnTo>
                    <a:pt x="1132" y="1112"/>
                  </a:lnTo>
                  <a:lnTo>
                    <a:pt x="1124" y="1113"/>
                  </a:lnTo>
                  <a:lnTo>
                    <a:pt x="1117" y="1116"/>
                  </a:lnTo>
                  <a:lnTo>
                    <a:pt x="1109" y="1121"/>
                  </a:lnTo>
                  <a:lnTo>
                    <a:pt x="1101" y="1128"/>
                  </a:lnTo>
                  <a:lnTo>
                    <a:pt x="1092" y="1137"/>
                  </a:lnTo>
                  <a:lnTo>
                    <a:pt x="1075" y="1128"/>
                  </a:lnTo>
                  <a:lnTo>
                    <a:pt x="1060" y="1121"/>
                  </a:lnTo>
                  <a:lnTo>
                    <a:pt x="1046" y="1116"/>
                  </a:lnTo>
                  <a:lnTo>
                    <a:pt x="1034" y="1114"/>
                  </a:lnTo>
                  <a:lnTo>
                    <a:pt x="1022" y="1112"/>
                  </a:lnTo>
                  <a:lnTo>
                    <a:pt x="1012" y="1112"/>
                  </a:lnTo>
                  <a:lnTo>
                    <a:pt x="1003" y="1112"/>
                  </a:lnTo>
                  <a:lnTo>
                    <a:pt x="994" y="1113"/>
                  </a:lnTo>
                  <a:lnTo>
                    <a:pt x="974" y="1114"/>
                  </a:lnTo>
                  <a:lnTo>
                    <a:pt x="952" y="1114"/>
                  </a:lnTo>
                  <a:lnTo>
                    <a:pt x="941" y="1112"/>
                  </a:lnTo>
                  <a:lnTo>
                    <a:pt x="927" y="1108"/>
                  </a:lnTo>
                  <a:lnTo>
                    <a:pt x="911" y="1104"/>
                  </a:lnTo>
                  <a:lnTo>
                    <a:pt x="894" y="1096"/>
                  </a:lnTo>
                  <a:lnTo>
                    <a:pt x="860" y="1111"/>
                  </a:lnTo>
                  <a:lnTo>
                    <a:pt x="830" y="1120"/>
                  </a:lnTo>
                  <a:lnTo>
                    <a:pt x="818" y="1123"/>
                  </a:lnTo>
                  <a:lnTo>
                    <a:pt x="806" y="1125"/>
                  </a:lnTo>
                  <a:lnTo>
                    <a:pt x="796" y="1128"/>
                  </a:lnTo>
                  <a:lnTo>
                    <a:pt x="787" y="1128"/>
                  </a:lnTo>
                  <a:lnTo>
                    <a:pt x="779" y="1128"/>
                  </a:lnTo>
                  <a:lnTo>
                    <a:pt x="772" y="1128"/>
                  </a:lnTo>
                  <a:lnTo>
                    <a:pt x="766" y="1125"/>
                  </a:lnTo>
                  <a:lnTo>
                    <a:pt x="760" y="1124"/>
                  </a:lnTo>
                  <a:lnTo>
                    <a:pt x="756" y="1121"/>
                  </a:lnTo>
                  <a:lnTo>
                    <a:pt x="752" y="1117"/>
                  </a:lnTo>
                  <a:lnTo>
                    <a:pt x="749" y="1114"/>
                  </a:lnTo>
                  <a:lnTo>
                    <a:pt x="747" y="1109"/>
                  </a:lnTo>
                  <a:lnTo>
                    <a:pt x="744" y="1099"/>
                  </a:lnTo>
                  <a:lnTo>
                    <a:pt x="743" y="1088"/>
                  </a:lnTo>
                  <a:lnTo>
                    <a:pt x="743" y="1075"/>
                  </a:lnTo>
                  <a:lnTo>
                    <a:pt x="744" y="1061"/>
                  </a:lnTo>
                  <a:lnTo>
                    <a:pt x="748" y="1033"/>
                  </a:lnTo>
                  <a:lnTo>
                    <a:pt x="750" y="1004"/>
                  </a:lnTo>
                  <a:lnTo>
                    <a:pt x="749" y="992"/>
                  </a:lnTo>
                  <a:lnTo>
                    <a:pt x="747" y="979"/>
                  </a:lnTo>
                  <a:lnTo>
                    <a:pt x="743" y="967"/>
                  </a:lnTo>
                  <a:lnTo>
                    <a:pt x="740" y="955"/>
                  </a:lnTo>
                  <a:lnTo>
                    <a:pt x="731" y="931"/>
                  </a:lnTo>
                  <a:lnTo>
                    <a:pt x="723" y="907"/>
                  </a:lnTo>
                  <a:lnTo>
                    <a:pt x="720" y="895"/>
                  </a:lnTo>
                  <a:lnTo>
                    <a:pt x="718" y="881"/>
                  </a:lnTo>
                  <a:lnTo>
                    <a:pt x="717" y="866"/>
                  </a:lnTo>
                  <a:lnTo>
                    <a:pt x="717" y="851"/>
                  </a:lnTo>
                  <a:lnTo>
                    <a:pt x="719" y="834"/>
                  </a:lnTo>
                  <a:lnTo>
                    <a:pt x="723" y="817"/>
                  </a:lnTo>
                  <a:lnTo>
                    <a:pt x="729" y="797"/>
                  </a:lnTo>
                  <a:lnTo>
                    <a:pt x="737" y="777"/>
                  </a:lnTo>
                  <a:lnTo>
                    <a:pt x="904" y="410"/>
                  </a:lnTo>
                  <a:lnTo>
                    <a:pt x="909" y="402"/>
                  </a:lnTo>
                  <a:lnTo>
                    <a:pt x="912" y="395"/>
                  </a:lnTo>
                  <a:lnTo>
                    <a:pt x="917" y="388"/>
                  </a:lnTo>
                  <a:lnTo>
                    <a:pt x="923" y="382"/>
                  </a:lnTo>
                  <a:lnTo>
                    <a:pt x="927" y="378"/>
                  </a:lnTo>
                  <a:lnTo>
                    <a:pt x="933" y="374"/>
                  </a:lnTo>
                  <a:lnTo>
                    <a:pt x="939" y="371"/>
                  </a:lnTo>
                  <a:lnTo>
                    <a:pt x="944" y="369"/>
                  </a:lnTo>
                  <a:lnTo>
                    <a:pt x="950" y="366"/>
                  </a:lnTo>
                  <a:lnTo>
                    <a:pt x="957" y="365"/>
                  </a:lnTo>
                  <a:lnTo>
                    <a:pt x="963" y="364"/>
                  </a:lnTo>
                  <a:lnTo>
                    <a:pt x="970" y="364"/>
                  </a:lnTo>
                  <a:lnTo>
                    <a:pt x="983" y="364"/>
                  </a:lnTo>
                  <a:lnTo>
                    <a:pt x="998" y="368"/>
                  </a:lnTo>
                  <a:lnTo>
                    <a:pt x="1013" y="371"/>
                  </a:lnTo>
                  <a:lnTo>
                    <a:pt x="1028" y="377"/>
                  </a:lnTo>
                  <a:lnTo>
                    <a:pt x="1044" y="384"/>
                  </a:lnTo>
                  <a:lnTo>
                    <a:pt x="1060" y="390"/>
                  </a:lnTo>
                  <a:lnTo>
                    <a:pt x="1093" y="406"/>
                  </a:lnTo>
                  <a:lnTo>
                    <a:pt x="1126" y="422"/>
                  </a:lnTo>
                  <a:lnTo>
                    <a:pt x="1150" y="418"/>
                  </a:lnTo>
                  <a:lnTo>
                    <a:pt x="1174" y="413"/>
                  </a:lnTo>
                  <a:lnTo>
                    <a:pt x="1198" y="410"/>
                  </a:lnTo>
                  <a:lnTo>
                    <a:pt x="1222" y="408"/>
                  </a:lnTo>
                  <a:lnTo>
                    <a:pt x="1235" y="406"/>
                  </a:lnTo>
                  <a:lnTo>
                    <a:pt x="1247" y="406"/>
                  </a:lnTo>
                  <a:lnTo>
                    <a:pt x="1261" y="408"/>
                  </a:lnTo>
                  <a:lnTo>
                    <a:pt x="1274" y="410"/>
                  </a:lnTo>
                  <a:lnTo>
                    <a:pt x="1287" y="412"/>
                  </a:lnTo>
                  <a:lnTo>
                    <a:pt x="1302" y="416"/>
                  </a:lnTo>
                  <a:lnTo>
                    <a:pt x="1316" y="421"/>
                  </a:lnTo>
                  <a:lnTo>
                    <a:pt x="1332" y="427"/>
                  </a:lnTo>
                  <a:lnTo>
                    <a:pt x="1341" y="432"/>
                  </a:lnTo>
                  <a:lnTo>
                    <a:pt x="1350" y="435"/>
                  </a:lnTo>
                  <a:lnTo>
                    <a:pt x="1357" y="437"/>
                  </a:lnTo>
                  <a:lnTo>
                    <a:pt x="1363" y="438"/>
                  </a:lnTo>
                  <a:lnTo>
                    <a:pt x="1367" y="438"/>
                  </a:lnTo>
                  <a:lnTo>
                    <a:pt x="1371" y="437"/>
                  </a:lnTo>
                  <a:lnTo>
                    <a:pt x="1373" y="435"/>
                  </a:lnTo>
                  <a:lnTo>
                    <a:pt x="1374" y="433"/>
                  </a:lnTo>
                  <a:lnTo>
                    <a:pt x="1374" y="429"/>
                  </a:lnTo>
                  <a:lnTo>
                    <a:pt x="1373" y="426"/>
                  </a:lnTo>
                  <a:lnTo>
                    <a:pt x="1372" y="421"/>
                  </a:lnTo>
                  <a:lnTo>
                    <a:pt x="1370" y="417"/>
                  </a:lnTo>
                  <a:lnTo>
                    <a:pt x="1362" y="405"/>
                  </a:lnTo>
                  <a:lnTo>
                    <a:pt x="1351" y="392"/>
                  </a:lnTo>
                  <a:lnTo>
                    <a:pt x="1339" y="378"/>
                  </a:lnTo>
                  <a:lnTo>
                    <a:pt x="1325" y="364"/>
                  </a:lnTo>
                  <a:lnTo>
                    <a:pt x="1310" y="349"/>
                  </a:lnTo>
                  <a:lnTo>
                    <a:pt x="1294" y="336"/>
                  </a:lnTo>
                  <a:lnTo>
                    <a:pt x="1278" y="323"/>
                  </a:lnTo>
                  <a:lnTo>
                    <a:pt x="1262" y="312"/>
                  </a:lnTo>
                  <a:lnTo>
                    <a:pt x="1249" y="302"/>
                  </a:lnTo>
                  <a:lnTo>
                    <a:pt x="1235" y="294"/>
                  </a:lnTo>
                  <a:lnTo>
                    <a:pt x="1267" y="299"/>
                  </a:lnTo>
                  <a:lnTo>
                    <a:pt x="1294" y="299"/>
                  </a:lnTo>
                  <a:lnTo>
                    <a:pt x="1318" y="297"/>
                  </a:lnTo>
                  <a:lnTo>
                    <a:pt x="1339" y="291"/>
                  </a:lnTo>
                  <a:lnTo>
                    <a:pt x="1355" y="283"/>
                  </a:lnTo>
                  <a:lnTo>
                    <a:pt x="1369" y="273"/>
                  </a:lnTo>
                  <a:lnTo>
                    <a:pt x="1379" y="260"/>
                  </a:lnTo>
                  <a:lnTo>
                    <a:pt x="1386" y="245"/>
                  </a:lnTo>
                  <a:lnTo>
                    <a:pt x="1389" y="229"/>
                  </a:lnTo>
                  <a:lnTo>
                    <a:pt x="1390" y="212"/>
                  </a:lnTo>
                  <a:lnTo>
                    <a:pt x="1388" y="195"/>
                  </a:lnTo>
                  <a:lnTo>
                    <a:pt x="1383" y="176"/>
                  </a:lnTo>
                  <a:lnTo>
                    <a:pt x="1375" y="156"/>
                  </a:lnTo>
                  <a:lnTo>
                    <a:pt x="1365" y="138"/>
                  </a:lnTo>
                  <a:lnTo>
                    <a:pt x="1351" y="118"/>
                  </a:lnTo>
                  <a:lnTo>
                    <a:pt x="1335" y="100"/>
                  </a:lnTo>
                  <a:lnTo>
                    <a:pt x="1317" y="82"/>
                  </a:lnTo>
                  <a:lnTo>
                    <a:pt x="1297" y="65"/>
                  </a:lnTo>
                  <a:lnTo>
                    <a:pt x="1274" y="50"/>
                  </a:lnTo>
                  <a:lnTo>
                    <a:pt x="1249" y="36"/>
                  </a:lnTo>
                  <a:lnTo>
                    <a:pt x="1221" y="24"/>
                  </a:lnTo>
                  <a:lnTo>
                    <a:pt x="1191" y="13"/>
                  </a:lnTo>
                  <a:lnTo>
                    <a:pt x="1161" y="6"/>
                  </a:lnTo>
                  <a:lnTo>
                    <a:pt x="1127" y="2"/>
                  </a:lnTo>
                  <a:lnTo>
                    <a:pt x="1092" y="0"/>
                  </a:lnTo>
                  <a:lnTo>
                    <a:pt x="1055" y="1"/>
                  </a:lnTo>
                  <a:lnTo>
                    <a:pt x="1018" y="6"/>
                  </a:lnTo>
                  <a:lnTo>
                    <a:pt x="978" y="14"/>
                  </a:lnTo>
                  <a:lnTo>
                    <a:pt x="935" y="27"/>
                  </a:lnTo>
                  <a:lnTo>
                    <a:pt x="893" y="44"/>
                  </a:lnTo>
                  <a:lnTo>
                    <a:pt x="848" y="67"/>
                  </a:lnTo>
                  <a:lnTo>
                    <a:pt x="804" y="93"/>
                  </a:lnTo>
                  <a:lnTo>
                    <a:pt x="771" y="144"/>
                  </a:lnTo>
                  <a:lnTo>
                    <a:pt x="745" y="180"/>
                  </a:lnTo>
                  <a:lnTo>
                    <a:pt x="736" y="194"/>
                  </a:lnTo>
                  <a:lnTo>
                    <a:pt x="727" y="204"/>
                  </a:lnTo>
                  <a:lnTo>
                    <a:pt x="718" y="212"/>
                  </a:lnTo>
                  <a:lnTo>
                    <a:pt x="710" y="218"/>
                  </a:lnTo>
                  <a:lnTo>
                    <a:pt x="700" y="222"/>
                  </a:lnTo>
                  <a:lnTo>
                    <a:pt x="689" y="225"/>
                  </a:lnTo>
                  <a:lnTo>
                    <a:pt x="677" y="225"/>
                  </a:lnTo>
                  <a:lnTo>
                    <a:pt x="663" y="225"/>
                  </a:lnTo>
                  <a:lnTo>
                    <a:pt x="625" y="222"/>
                  </a:lnTo>
                  <a:lnTo>
                    <a:pt x="573" y="219"/>
                  </a:lnTo>
                  <a:lnTo>
                    <a:pt x="553" y="218"/>
                  </a:lnTo>
                  <a:lnTo>
                    <a:pt x="535" y="218"/>
                  </a:lnTo>
                  <a:lnTo>
                    <a:pt x="519" y="219"/>
                  </a:lnTo>
                  <a:lnTo>
                    <a:pt x="503" y="221"/>
                  </a:lnTo>
                  <a:lnTo>
                    <a:pt x="495" y="224"/>
                  </a:lnTo>
                  <a:lnTo>
                    <a:pt x="488" y="226"/>
                  </a:lnTo>
                  <a:lnTo>
                    <a:pt x="480" y="228"/>
                  </a:lnTo>
                  <a:lnTo>
                    <a:pt x="473" y="232"/>
                  </a:lnTo>
                  <a:lnTo>
                    <a:pt x="466" y="236"/>
                  </a:lnTo>
                  <a:lnTo>
                    <a:pt x="460" y="241"/>
                  </a:lnTo>
                  <a:lnTo>
                    <a:pt x="453" y="246"/>
                  </a:lnTo>
                  <a:lnTo>
                    <a:pt x="446" y="253"/>
                  </a:lnTo>
                  <a:lnTo>
                    <a:pt x="426" y="273"/>
                  </a:lnTo>
                  <a:lnTo>
                    <a:pt x="412" y="285"/>
                  </a:lnTo>
                  <a:lnTo>
                    <a:pt x="401" y="292"/>
                  </a:lnTo>
                  <a:lnTo>
                    <a:pt x="393" y="296"/>
                  </a:lnTo>
                  <a:lnTo>
                    <a:pt x="384" y="297"/>
                  </a:lnTo>
                  <a:lnTo>
                    <a:pt x="374" y="300"/>
                  </a:lnTo>
                  <a:lnTo>
                    <a:pt x="360" y="306"/>
                  </a:lnTo>
                  <a:lnTo>
                    <a:pt x="340" y="317"/>
                  </a:lnTo>
                  <a:lnTo>
                    <a:pt x="326" y="348"/>
                  </a:lnTo>
                  <a:lnTo>
                    <a:pt x="320" y="366"/>
                  </a:lnTo>
                  <a:lnTo>
                    <a:pt x="314" y="385"/>
                  </a:lnTo>
                  <a:lnTo>
                    <a:pt x="310" y="403"/>
                  </a:lnTo>
                  <a:lnTo>
                    <a:pt x="306" y="422"/>
                  </a:lnTo>
                  <a:lnTo>
                    <a:pt x="298" y="461"/>
                  </a:lnTo>
                  <a:lnTo>
                    <a:pt x="292" y="501"/>
                  </a:lnTo>
                  <a:lnTo>
                    <a:pt x="284" y="542"/>
                  </a:lnTo>
                  <a:lnTo>
                    <a:pt x="273" y="584"/>
                  </a:lnTo>
                  <a:lnTo>
                    <a:pt x="268" y="604"/>
                  </a:lnTo>
                  <a:lnTo>
                    <a:pt x="261" y="625"/>
                  </a:lnTo>
                  <a:lnTo>
                    <a:pt x="253" y="645"/>
                  </a:lnTo>
                  <a:lnTo>
                    <a:pt x="245" y="666"/>
                  </a:lnTo>
                  <a:lnTo>
                    <a:pt x="177" y="812"/>
                  </a:lnTo>
                  <a:lnTo>
                    <a:pt x="58" y="1010"/>
                  </a:lnTo>
                  <a:lnTo>
                    <a:pt x="5" y="1137"/>
                  </a:lnTo>
                  <a:lnTo>
                    <a:pt x="0" y="1154"/>
                  </a:lnTo>
                  <a:lnTo>
                    <a:pt x="1" y="1171"/>
                  </a:lnTo>
                  <a:lnTo>
                    <a:pt x="8" y="1191"/>
                  </a:lnTo>
                  <a:lnTo>
                    <a:pt x="21" y="1211"/>
                  </a:lnTo>
                  <a:lnTo>
                    <a:pt x="37" y="1233"/>
                  </a:lnTo>
                  <a:lnTo>
                    <a:pt x="58" y="1257"/>
                  </a:lnTo>
                  <a:lnTo>
                    <a:pt x="83" y="1281"/>
                  </a:lnTo>
                  <a:lnTo>
                    <a:pt x="112" y="1306"/>
                  </a:lnTo>
                  <a:lnTo>
                    <a:pt x="145" y="1333"/>
                  </a:lnTo>
                  <a:lnTo>
                    <a:pt x="181" y="1360"/>
                  </a:lnTo>
                  <a:lnTo>
                    <a:pt x="221" y="1388"/>
                  </a:lnTo>
                  <a:lnTo>
                    <a:pt x="262" y="1417"/>
                  </a:lnTo>
                  <a:lnTo>
                    <a:pt x="306" y="1447"/>
                  </a:lnTo>
                  <a:lnTo>
                    <a:pt x="352" y="1476"/>
                  </a:lnTo>
                  <a:lnTo>
                    <a:pt x="401" y="1506"/>
                  </a:lnTo>
                  <a:lnTo>
                    <a:pt x="450" y="1537"/>
                  </a:lnTo>
                  <a:lnTo>
                    <a:pt x="553" y="1599"/>
                  </a:lnTo>
                  <a:lnTo>
                    <a:pt x="660" y="1661"/>
                  </a:lnTo>
                  <a:lnTo>
                    <a:pt x="766" y="1722"/>
                  </a:lnTo>
                  <a:lnTo>
                    <a:pt x="871" y="1783"/>
                  </a:lnTo>
                  <a:lnTo>
                    <a:pt x="972" y="1841"/>
                  </a:lnTo>
                  <a:lnTo>
                    <a:pt x="1067" y="1897"/>
                  </a:lnTo>
                  <a:lnTo>
                    <a:pt x="1153" y="1948"/>
                  </a:lnTo>
                  <a:lnTo>
                    <a:pt x="1227" y="1996"/>
                  </a:lnTo>
                  <a:lnTo>
                    <a:pt x="1231" y="2047"/>
                  </a:lnTo>
                  <a:lnTo>
                    <a:pt x="1237" y="2095"/>
                  </a:lnTo>
                  <a:lnTo>
                    <a:pt x="1245" y="2143"/>
                  </a:lnTo>
                  <a:lnTo>
                    <a:pt x="1254" y="2189"/>
                  </a:lnTo>
                  <a:lnTo>
                    <a:pt x="1265" y="2236"/>
                  </a:lnTo>
                  <a:lnTo>
                    <a:pt x="1275" y="2281"/>
                  </a:lnTo>
                  <a:lnTo>
                    <a:pt x="1284" y="2324"/>
                  </a:lnTo>
                  <a:lnTo>
                    <a:pt x="1293" y="2367"/>
                  </a:lnTo>
                  <a:lnTo>
                    <a:pt x="1298" y="2388"/>
                  </a:lnTo>
                  <a:lnTo>
                    <a:pt x="1301" y="2412"/>
                  </a:lnTo>
                  <a:lnTo>
                    <a:pt x="1305" y="2437"/>
                  </a:lnTo>
                  <a:lnTo>
                    <a:pt x="1307" y="2465"/>
                  </a:lnTo>
                  <a:lnTo>
                    <a:pt x="1311" y="2524"/>
                  </a:lnTo>
                  <a:lnTo>
                    <a:pt x="1314" y="2588"/>
                  </a:lnTo>
                  <a:lnTo>
                    <a:pt x="1316" y="2652"/>
                  </a:lnTo>
                  <a:lnTo>
                    <a:pt x="1317" y="2715"/>
                  </a:lnTo>
                  <a:lnTo>
                    <a:pt x="1317" y="2773"/>
                  </a:lnTo>
                  <a:lnTo>
                    <a:pt x="1317" y="2826"/>
                  </a:lnTo>
                  <a:lnTo>
                    <a:pt x="1317" y="2884"/>
                  </a:lnTo>
                  <a:lnTo>
                    <a:pt x="1323" y="2926"/>
                  </a:lnTo>
                  <a:lnTo>
                    <a:pt x="1327" y="2966"/>
                  </a:lnTo>
                  <a:lnTo>
                    <a:pt x="1331" y="3007"/>
                  </a:lnTo>
                  <a:lnTo>
                    <a:pt x="1333" y="3047"/>
                  </a:lnTo>
                  <a:lnTo>
                    <a:pt x="1334" y="3088"/>
                  </a:lnTo>
                  <a:lnTo>
                    <a:pt x="1334" y="3128"/>
                  </a:lnTo>
                  <a:lnTo>
                    <a:pt x="1334" y="3169"/>
                  </a:lnTo>
                  <a:lnTo>
                    <a:pt x="1333" y="3209"/>
                  </a:lnTo>
                  <a:lnTo>
                    <a:pt x="1331" y="3249"/>
                  </a:lnTo>
                  <a:lnTo>
                    <a:pt x="1329" y="3290"/>
                  </a:lnTo>
                  <a:lnTo>
                    <a:pt x="1325" y="3330"/>
                  </a:lnTo>
                  <a:lnTo>
                    <a:pt x="1322" y="3371"/>
                  </a:lnTo>
                  <a:lnTo>
                    <a:pt x="1313" y="3454"/>
                  </a:lnTo>
                  <a:lnTo>
                    <a:pt x="1302" y="3536"/>
                  </a:lnTo>
                  <a:lnTo>
                    <a:pt x="1291" y="3620"/>
                  </a:lnTo>
                  <a:lnTo>
                    <a:pt x="1279" y="3706"/>
                  </a:lnTo>
                  <a:lnTo>
                    <a:pt x="1267" y="3794"/>
                  </a:lnTo>
                  <a:lnTo>
                    <a:pt x="1255" y="3883"/>
                  </a:lnTo>
                  <a:lnTo>
                    <a:pt x="1245" y="3975"/>
                  </a:lnTo>
                  <a:lnTo>
                    <a:pt x="1236" y="4070"/>
                  </a:lnTo>
                  <a:lnTo>
                    <a:pt x="1231" y="4118"/>
                  </a:lnTo>
                  <a:lnTo>
                    <a:pt x="1229" y="4167"/>
                  </a:lnTo>
                  <a:lnTo>
                    <a:pt x="1226" y="4216"/>
                  </a:lnTo>
                  <a:lnTo>
                    <a:pt x="1223" y="4267"/>
                  </a:lnTo>
                  <a:lnTo>
                    <a:pt x="1685" y="4351"/>
                  </a:lnTo>
                  <a:lnTo>
                    <a:pt x="1676" y="4241"/>
                  </a:lnTo>
                  <a:lnTo>
                    <a:pt x="1677" y="4256"/>
                  </a:lnTo>
                  <a:lnTo>
                    <a:pt x="1681" y="4295"/>
                  </a:lnTo>
                  <a:lnTo>
                    <a:pt x="1686" y="4352"/>
                  </a:lnTo>
                  <a:lnTo>
                    <a:pt x="1693" y="4420"/>
                  </a:lnTo>
                  <a:lnTo>
                    <a:pt x="1701" y="4496"/>
                  </a:lnTo>
                  <a:lnTo>
                    <a:pt x="1709" y="4572"/>
                  </a:lnTo>
                  <a:lnTo>
                    <a:pt x="1718" y="4642"/>
                  </a:lnTo>
                  <a:lnTo>
                    <a:pt x="1726" y="4700"/>
                  </a:lnTo>
                  <a:lnTo>
                    <a:pt x="1733" y="4751"/>
                  </a:lnTo>
                  <a:lnTo>
                    <a:pt x="1738" y="4802"/>
                  </a:lnTo>
                  <a:lnTo>
                    <a:pt x="1743" y="4852"/>
                  </a:lnTo>
                  <a:lnTo>
                    <a:pt x="1746" y="4904"/>
                  </a:lnTo>
                  <a:lnTo>
                    <a:pt x="1749" y="4955"/>
                  </a:lnTo>
                  <a:lnTo>
                    <a:pt x="1754" y="5006"/>
                  </a:lnTo>
                  <a:lnTo>
                    <a:pt x="1760" y="5057"/>
                  </a:lnTo>
                  <a:lnTo>
                    <a:pt x="1768" y="5106"/>
                  </a:lnTo>
                  <a:lnTo>
                    <a:pt x="1773" y="5145"/>
                  </a:lnTo>
                  <a:lnTo>
                    <a:pt x="1780" y="5189"/>
                  </a:lnTo>
                  <a:lnTo>
                    <a:pt x="1786" y="5237"/>
                  </a:lnTo>
                  <a:lnTo>
                    <a:pt x="1793" y="5287"/>
                  </a:lnTo>
                  <a:lnTo>
                    <a:pt x="1799" y="5341"/>
                  </a:lnTo>
                  <a:lnTo>
                    <a:pt x="1804" y="5395"/>
                  </a:lnTo>
                  <a:lnTo>
                    <a:pt x="1809" y="5453"/>
                  </a:lnTo>
                  <a:lnTo>
                    <a:pt x="1815" y="5510"/>
                  </a:lnTo>
                  <a:lnTo>
                    <a:pt x="1819" y="5568"/>
                  </a:lnTo>
                  <a:lnTo>
                    <a:pt x="1824" y="5625"/>
                  </a:lnTo>
                  <a:lnTo>
                    <a:pt x="1827" y="5681"/>
                  </a:lnTo>
                  <a:lnTo>
                    <a:pt x="1829" y="5735"/>
                  </a:lnTo>
                  <a:lnTo>
                    <a:pt x="1833" y="5787"/>
                  </a:lnTo>
                  <a:lnTo>
                    <a:pt x="1834" y="5835"/>
                  </a:lnTo>
                  <a:lnTo>
                    <a:pt x="1835" y="5881"/>
                  </a:lnTo>
                  <a:lnTo>
                    <a:pt x="1835" y="5921"/>
                  </a:lnTo>
                  <a:lnTo>
                    <a:pt x="1836" y="5974"/>
                  </a:lnTo>
                  <a:lnTo>
                    <a:pt x="1837" y="6025"/>
                  </a:lnTo>
                  <a:lnTo>
                    <a:pt x="1841" y="6077"/>
                  </a:lnTo>
                  <a:lnTo>
                    <a:pt x="1844" y="6128"/>
                  </a:lnTo>
                  <a:lnTo>
                    <a:pt x="1849" y="6179"/>
                  </a:lnTo>
                  <a:lnTo>
                    <a:pt x="1855" y="6230"/>
                  </a:lnTo>
                  <a:lnTo>
                    <a:pt x="1860" y="6280"/>
                  </a:lnTo>
                  <a:lnTo>
                    <a:pt x="1867" y="6330"/>
                  </a:lnTo>
                  <a:lnTo>
                    <a:pt x="1881" y="6430"/>
                  </a:lnTo>
                  <a:lnTo>
                    <a:pt x="1895" y="6527"/>
                  </a:lnTo>
                  <a:lnTo>
                    <a:pt x="1908" y="6624"/>
                  </a:lnTo>
                  <a:lnTo>
                    <a:pt x="1921" y="6719"/>
                  </a:lnTo>
                  <a:lnTo>
                    <a:pt x="1925" y="6762"/>
                  </a:lnTo>
                  <a:lnTo>
                    <a:pt x="1931" y="6811"/>
                  </a:lnTo>
                  <a:lnTo>
                    <a:pt x="1938" y="6864"/>
                  </a:lnTo>
                  <a:lnTo>
                    <a:pt x="1946" y="6918"/>
                  </a:lnTo>
                  <a:lnTo>
                    <a:pt x="1954" y="6970"/>
                  </a:lnTo>
                  <a:lnTo>
                    <a:pt x="1963" y="7020"/>
                  </a:lnTo>
                  <a:lnTo>
                    <a:pt x="1969" y="7042"/>
                  </a:lnTo>
                  <a:lnTo>
                    <a:pt x="1973" y="7064"/>
                  </a:lnTo>
                  <a:lnTo>
                    <a:pt x="1979" y="7084"/>
                  </a:lnTo>
                  <a:lnTo>
                    <a:pt x="1986" y="7101"/>
                  </a:lnTo>
                  <a:lnTo>
                    <a:pt x="1995" y="7128"/>
                  </a:lnTo>
                  <a:lnTo>
                    <a:pt x="2009" y="7168"/>
                  </a:lnTo>
                  <a:lnTo>
                    <a:pt x="2025" y="7216"/>
                  </a:lnTo>
                  <a:lnTo>
                    <a:pt x="2041" y="7269"/>
                  </a:lnTo>
                  <a:lnTo>
                    <a:pt x="2056" y="7321"/>
                  </a:lnTo>
                  <a:lnTo>
                    <a:pt x="2068" y="7370"/>
                  </a:lnTo>
                  <a:lnTo>
                    <a:pt x="2073" y="7392"/>
                  </a:lnTo>
                  <a:lnTo>
                    <a:pt x="2076" y="7413"/>
                  </a:lnTo>
                  <a:lnTo>
                    <a:pt x="2080" y="7429"/>
                  </a:lnTo>
                  <a:lnTo>
                    <a:pt x="2080" y="7442"/>
                  </a:lnTo>
                  <a:lnTo>
                    <a:pt x="2068" y="7466"/>
                  </a:lnTo>
                  <a:lnTo>
                    <a:pt x="2041" y="7517"/>
                  </a:lnTo>
                  <a:lnTo>
                    <a:pt x="2011" y="7570"/>
                  </a:lnTo>
                  <a:lnTo>
                    <a:pt x="1995" y="7602"/>
                  </a:lnTo>
                  <a:lnTo>
                    <a:pt x="1992" y="7614"/>
                  </a:lnTo>
                  <a:lnTo>
                    <a:pt x="1986" y="7637"/>
                  </a:lnTo>
                  <a:lnTo>
                    <a:pt x="1979" y="7669"/>
                  </a:lnTo>
                  <a:lnTo>
                    <a:pt x="1971" y="7703"/>
                  </a:lnTo>
                  <a:lnTo>
                    <a:pt x="1964" y="7738"/>
                  </a:lnTo>
                  <a:lnTo>
                    <a:pt x="1959" y="7769"/>
                  </a:lnTo>
                  <a:lnTo>
                    <a:pt x="1954" y="7793"/>
                  </a:lnTo>
                  <a:lnTo>
                    <a:pt x="1953" y="7805"/>
                  </a:lnTo>
                  <a:lnTo>
                    <a:pt x="1953" y="7815"/>
                  </a:lnTo>
                  <a:lnTo>
                    <a:pt x="1953" y="7840"/>
                  </a:lnTo>
                  <a:lnTo>
                    <a:pt x="1956" y="7862"/>
                  </a:lnTo>
                  <a:lnTo>
                    <a:pt x="1959" y="7872"/>
                  </a:lnTo>
                  <a:lnTo>
                    <a:pt x="1961" y="7880"/>
                  </a:lnTo>
                  <a:lnTo>
                    <a:pt x="1963" y="7888"/>
                  </a:lnTo>
                  <a:lnTo>
                    <a:pt x="1967" y="7895"/>
                  </a:lnTo>
                  <a:lnTo>
                    <a:pt x="1970" y="7901"/>
                  </a:lnTo>
                  <a:lnTo>
                    <a:pt x="1973" y="7906"/>
                  </a:lnTo>
                  <a:lnTo>
                    <a:pt x="1977" y="7911"/>
                  </a:lnTo>
                  <a:lnTo>
                    <a:pt x="1981" y="7916"/>
                  </a:lnTo>
                  <a:lnTo>
                    <a:pt x="1991" y="7922"/>
                  </a:lnTo>
                  <a:lnTo>
                    <a:pt x="2001" y="7927"/>
                  </a:lnTo>
                  <a:lnTo>
                    <a:pt x="2011" y="7930"/>
                  </a:lnTo>
                  <a:lnTo>
                    <a:pt x="2023" y="7934"/>
                  </a:lnTo>
                  <a:lnTo>
                    <a:pt x="2034" y="7936"/>
                  </a:lnTo>
                  <a:lnTo>
                    <a:pt x="2045" y="7938"/>
                  </a:lnTo>
                  <a:lnTo>
                    <a:pt x="2058" y="7941"/>
                  </a:lnTo>
                  <a:lnTo>
                    <a:pt x="2070" y="7943"/>
                  </a:lnTo>
                  <a:lnTo>
                    <a:pt x="2080" y="7948"/>
                  </a:lnTo>
                  <a:lnTo>
                    <a:pt x="2091" y="7953"/>
                  </a:lnTo>
                  <a:lnTo>
                    <a:pt x="2304" y="7953"/>
                  </a:lnTo>
                  <a:lnTo>
                    <a:pt x="2353" y="7924"/>
                  </a:lnTo>
                  <a:lnTo>
                    <a:pt x="2390" y="7904"/>
                  </a:lnTo>
                  <a:lnTo>
                    <a:pt x="2403" y="7896"/>
                  </a:lnTo>
                  <a:lnTo>
                    <a:pt x="2415" y="7889"/>
                  </a:lnTo>
                  <a:lnTo>
                    <a:pt x="2424" y="7882"/>
                  </a:lnTo>
                  <a:lnTo>
                    <a:pt x="2430" y="7874"/>
                  </a:lnTo>
                  <a:lnTo>
                    <a:pt x="2435" y="7865"/>
                  </a:lnTo>
                  <a:lnTo>
                    <a:pt x="2439" y="7853"/>
                  </a:lnTo>
                  <a:lnTo>
                    <a:pt x="2441" y="7838"/>
                  </a:lnTo>
                  <a:lnTo>
                    <a:pt x="2442" y="7820"/>
                  </a:lnTo>
                  <a:lnTo>
                    <a:pt x="2442" y="7770"/>
                  </a:lnTo>
                  <a:lnTo>
                    <a:pt x="2442" y="7697"/>
                  </a:lnTo>
                  <a:lnTo>
                    <a:pt x="2442" y="7686"/>
                  </a:lnTo>
                  <a:lnTo>
                    <a:pt x="2445" y="7676"/>
                  </a:lnTo>
                  <a:lnTo>
                    <a:pt x="2448" y="7665"/>
                  </a:lnTo>
                  <a:lnTo>
                    <a:pt x="2453" y="7655"/>
                  </a:lnTo>
                  <a:lnTo>
                    <a:pt x="2464" y="7637"/>
                  </a:lnTo>
                  <a:lnTo>
                    <a:pt x="2477" y="7618"/>
                  </a:lnTo>
                  <a:lnTo>
                    <a:pt x="2489" y="7600"/>
                  </a:lnTo>
                  <a:lnTo>
                    <a:pt x="2501" y="7581"/>
                  </a:lnTo>
                  <a:lnTo>
                    <a:pt x="2504" y="7572"/>
                  </a:lnTo>
                  <a:lnTo>
                    <a:pt x="2507" y="7560"/>
                  </a:lnTo>
                  <a:lnTo>
                    <a:pt x="2509" y="7550"/>
                  </a:lnTo>
                  <a:lnTo>
                    <a:pt x="2509" y="7538"/>
                  </a:lnTo>
                  <a:lnTo>
                    <a:pt x="2495" y="7422"/>
                  </a:lnTo>
                  <a:lnTo>
                    <a:pt x="2507" y="7400"/>
                  </a:lnTo>
                  <a:lnTo>
                    <a:pt x="2520" y="7378"/>
                  </a:lnTo>
                  <a:lnTo>
                    <a:pt x="2530" y="7354"/>
                  </a:lnTo>
                  <a:lnTo>
                    <a:pt x="2541" y="7328"/>
                  </a:lnTo>
                  <a:lnTo>
                    <a:pt x="2547" y="7301"/>
                  </a:lnTo>
                  <a:lnTo>
                    <a:pt x="2554" y="7272"/>
                  </a:lnTo>
                  <a:lnTo>
                    <a:pt x="2557" y="7256"/>
                  </a:lnTo>
                  <a:lnTo>
                    <a:pt x="2558" y="7241"/>
                  </a:lnTo>
                  <a:lnTo>
                    <a:pt x="2559" y="7225"/>
                  </a:lnTo>
                  <a:lnTo>
                    <a:pt x="2559" y="7208"/>
                  </a:lnTo>
                  <a:lnTo>
                    <a:pt x="2559" y="7134"/>
                  </a:lnTo>
                  <a:lnTo>
                    <a:pt x="2558" y="7116"/>
                  </a:lnTo>
                  <a:lnTo>
                    <a:pt x="2554" y="7096"/>
                  </a:lnTo>
                  <a:lnTo>
                    <a:pt x="2549" y="7077"/>
                  </a:lnTo>
                  <a:lnTo>
                    <a:pt x="2541" y="7056"/>
                  </a:lnTo>
                  <a:lnTo>
                    <a:pt x="2522" y="7015"/>
                  </a:lnTo>
                  <a:lnTo>
                    <a:pt x="2503" y="6973"/>
                  </a:lnTo>
                  <a:lnTo>
                    <a:pt x="2493" y="6952"/>
                  </a:lnTo>
                  <a:lnTo>
                    <a:pt x="2483" y="6930"/>
                  </a:lnTo>
                  <a:lnTo>
                    <a:pt x="2474" y="6910"/>
                  </a:lnTo>
                  <a:lnTo>
                    <a:pt x="2467" y="6890"/>
                  </a:lnTo>
                  <a:lnTo>
                    <a:pt x="2462" y="6871"/>
                  </a:lnTo>
                  <a:lnTo>
                    <a:pt x="2458" y="6851"/>
                  </a:lnTo>
                  <a:lnTo>
                    <a:pt x="2457" y="6842"/>
                  </a:lnTo>
                  <a:lnTo>
                    <a:pt x="2457" y="6833"/>
                  </a:lnTo>
                  <a:lnTo>
                    <a:pt x="2457" y="6824"/>
                  </a:lnTo>
                  <a:lnTo>
                    <a:pt x="2458" y="6816"/>
                  </a:lnTo>
                  <a:lnTo>
                    <a:pt x="2485" y="6538"/>
                  </a:lnTo>
                  <a:lnTo>
                    <a:pt x="2485" y="6517"/>
                  </a:lnTo>
                  <a:lnTo>
                    <a:pt x="2485" y="6507"/>
                  </a:lnTo>
                  <a:lnTo>
                    <a:pt x="2483" y="6498"/>
                  </a:lnTo>
                  <a:lnTo>
                    <a:pt x="2481" y="6491"/>
                  </a:lnTo>
                  <a:lnTo>
                    <a:pt x="2480" y="6485"/>
                  </a:lnTo>
                  <a:lnTo>
                    <a:pt x="2474" y="6474"/>
                  </a:lnTo>
                  <a:lnTo>
                    <a:pt x="2469" y="6466"/>
                  </a:lnTo>
                  <a:lnTo>
                    <a:pt x="2463" y="6459"/>
                  </a:lnTo>
                  <a:lnTo>
                    <a:pt x="2457" y="6451"/>
                  </a:lnTo>
                  <a:lnTo>
                    <a:pt x="2456" y="6448"/>
                  </a:lnTo>
                  <a:lnTo>
                    <a:pt x="2454" y="6443"/>
                  </a:lnTo>
                  <a:lnTo>
                    <a:pt x="2453" y="6438"/>
                  </a:lnTo>
                  <a:lnTo>
                    <a:pt x="2453" y="6432"/>
                  </a:lnTo>
                  <a:lnTo>
                    <a:pt x="2453" y="6410"/>
                  </a:lnTo>
                  <a:lnTo>
                    <a:pt x="2454" y="6369"/>
                  </a:lnTo>
                  <a:lnTo>
                    <a:pt x="2457" y="6328"/>
                  </a:lnTo>
                  <a:lnTo>
                    <a:pt x="2463" y="6289"/>
                  </a:lnTo>
                  <a:lnTo>
                    <a:pt x="2469" y="6251"/>
                  </a:lnTo>
                  <a:lnTo>
                    <a:pt x="2478" y="6214"/>
                  </a:lnTo>
                  <a:lnTo>
                    <a:pt x="2486" y="6178"/>
                  </a:lnTo>
                  <a:lnTo>
                    <a:pt x="2496" y="6144"/>
                  </a:lnTo>
                  <a:lnTo>
                    <a:pt x="2505" y="6111"/>
                  </a:lnTo>
                  <a:lnTo>
                    <a:pt x="2526" y="6047"/>
                  </a:lnTo>
                  <a:lnTo>
                    <a:pt x="2542" y="5986"/>
                  </a:lnTo>
                  <a:lnTo>
                    <a:pt x="2549" y="5959"/>
                  </a:lnTo>
                  <a:lnTo>
                    <a:pt x="2554" y="5931"/>
                  </a:lnTo>
                  <a:lnTo>
                    <a:pt x="2558" y="5904"/>
                  </a:lnTo>
                  <a:lnTo>
                    <a:pt x="2559" y="5879"/>
                  </a:lnTo>
                  <a:lnTo>
                    <a:pt x="2558" y="5817"/>
                  </a:lnTo>
                  <a:lnTo>
                    <a:pt x="2554" y="5738"/>
                  </a:lnTo>
                  <a:lnTo>
                    <a:pt x="2551" y="5647"/>
                  </a:lnTo>
                  <a:lnTo>
                    <a:pt x="2546" y="5552"/>
                  </a:lnTo>
                  <a:lnTo>
                    <a:pt x="2544" y="5459"/>
                  </a:lnTo>
                  <a:lnTo>
                    <a:pt x="2542" y="5377"/>
                  </a:lnTo>
                  <a:lnTo>
                    <a:pt x="2543" y="5343"/>
                  </a:lnTo>
                  <a:lnTo>
                    <a:pt x="2544" y="5313"/>
                  </a:lnTo>
                  <a:lnTo>
                    <a:pt x="2545" y="5289"/>
                  </a:lnTo>
                  <a:lnTo>
                    <a:pt x="2549" y="5273"/>
                  </a:lnTo>
                  <a:lnTo>
                    <a:pt x="2553" y="5253"/>
                  </a:lnTo>
                  <a:lnTo>
                    <a:pt x="2558" y="5226"/>
                  </a:lnTo>
                  <a:lnTo>
                    <a:pt x="2561" y="5194"/>
                  </a:lnTo>
                  <a:lnTo>
                    <a:pt x="2566" y="5159"/>
                  </a:lnTo>
                  <a:lnTo>
                    <a:pt x="2574" y="5078"/>
                  </a:lnTo>
                  <a:lnTo>
                    <a:pt x="2581" y="4990"/>
                  </a:lnTo>
                  <a:lnTo>
                    <a:pt x="2586" y="4901"/>
                  </a:lnTo>
                  <a:lnTo>
                    <a:pt x="2592" y="4816"/>
                  </a:lnTo>
                  <a:lnTo>
                    <a:pt x="2598" y="4743"/>
                  </a:lnTo>
                  <a:lnTo>
                    <a:pt x="2601" y="4688"/>
                  </a:lnTo>
                  <a:lnTo>
                    <a:pt x="2606" y="4696"/>
                  </a:lnTo>
                  <a:lnTo>
                    <a:pt x="2610" y="4706"/>
                  </a:lnTo>
                  <a:lnTo>
                    <a:pt x="2615" y="4720"/>
                  </a:lnTo>
                  <a:lnTo>
                    <a:pt x="2619" y="4736"/>
                  </a:lnTo>
                  <a:lnTo>
                    <a:pt x="2627" y="4775"/>
                  </a:lnTo>
                  <a:lnTo>
                    <a:pt x="2637" y="4820"/>
                  </a:lnTo>
                  <a:lnTo>
                    <a:pt x="2645" y="4874"/>
                  </a:lnTo>
                  <a:lnTo>
                    <a:pt x="2653" y="4933"/>
                  </a:lnTo>
                  <a:lnTo>
                    <a:pt x="2661" y="4994"/>
                  </a:lnTo>
                  <a:lnTo>
                    <a:pt x="2667" y="5059"/>
                  </a:lnTo>
                  <a:lnTo>
                    <a:pt x="2673" y="5125"/>
                  </a:lnTo>
                  <a:lnTo>
                    <a:pt x="2680" y="5190"/>
                  </a:lnTo>
                  <a:lnTo>
                    <a:pt x="2685" y="5253"/>
                  </a:lnTo>
                  <a:lnTo>
                    <a:pt x="2689" y="5313"/>
                  </a:lnTo>
                  <a:lnTo>
                    <a:pt x="2693" y="5369"/>
                  </a:lnTo>
                  <a:lnTo>
                    <a:pt x="2695" y="5419"/>
                  </a:lnTo>
                  <a:lnTo>
                    <a:pt x="2697" y="5462"/>
                  </a:lnTo>
                  <a:lnTo>
                    <a:pt x="2697" y="5496"/>
                  </a:lnTo>
                  <a:lnTo>
                    <a:pt x="2698" y="5555"/>
                  </a:lnTo>
                  <a:lnTo>
                    <a:pt x="2700" y="5611"/>
                  </a:lnTo>
                  <a:lnTo>
                    <a:pt x="2703" y="5664"/>
                  </a:lnTo>
                  <a:lnTo>
                    <a:pt x="2706" y="5714"/>
                  </a:lnTo>
                  <a:lnTo>
                    <a:pt x="2712" y="5763"/>
                  </a:lnTo>
                  <a:lnTo>
                    <a:pt x="2719" y="5813"/>
                  </a:lnTo>
                  <a:lnTo>
                    <a:pt x="2727" y="5863"/>
                  </a:lnTo>
                  <a:lnTo>
                    <a:pt x="2736" y="5915"/>
                  </a:lnTo>
                  <a:lnTo>
                    <a:pt x="2741" y="5950"/>
                  </a:lnTo>
                  <a:lnTo>
                    <a:pt x="2745" y="5982"/>
                  </a:lnTo>
                  <a:lnTo>
                    <a:pt x="2746" y="6009"/>
                  </a:lnTo>
                  <a:lnTo>
                    <a:pt x="2748" y="6035"/>
                  </a:lnTo>
                  <a:lnTo>
                    <a:pt x="2749" y="6080"/>
                  </a:lnTo>
                  <a:lnTo>
                    <a:pt x="2749" y="6120"/>
                  </a:lnTo>
                  <a:lnTo>
                    <a:pt x="2751" y="6138"/>
                  </a:lnTo>
                  <a:lnTo>
                    <a:pt x="2753" y="6158"/>
                  </a:lnTo>
                  <a:lnTo>
                    <a:pt x="2757" y="6177"/>
                  </a:lnTo>
                  <a:lnTo>
                    <a:pt x="2764" y="6197"/>
                  </a:lnTo>
                  <a:lnTo>
                    <a:pt x="2772" y="6218"/>
                  </a:lnTo>
                  <a:lnTo>
                    <a:pt x="2783" y="6241"/>
                  </a:lnTo>
                  <a:lnTo>
                    <a:pt x="2797" y="6266"/>
                  </a:lnTo>
                  <a:lnTo>
                    <a:pt x="2814" y="6294"/>
                  </a:lnTo>
                  <a:lnTo>
                    <a:pt x="2814" y="6319"/>
                  </a:lnTo>
                  <a:lnTo>
                    <a:pt x="2814" y="6344"/>
                  </a:lnTo>
                  <a:lnTo>
                    <a:pt x="2814" y="6369"/>
                  </a:lnTo>
                  <a:lnTo>
                    <a:pt x="2814" y="6394"/>
                  </a:lnTo>
                  <a:lnTo>
                    <a:pt x="2814" y="6418"/>
                  </a:lnTo>
                  <a:lnTo>
                    <a:pt x="2815" y="6442"/>
                  </a:lnTo>
                  <a:lnTo>
                    <a:pt x="2817" y="6466"/>
                  </a:lnTo>
                  <a:lnTo>
                    <a:pt x="2821" y="6490"/>
                  </a:lnTo>
                  <a:lnTo>
                    <a:pt x="2822" y="6499"/>
                  </a:lnTo>
                  <a:lnTo>
                    <a:pt x="2823" y="6510"/>
                  </a:lnTo>
                  <a:lnTo>
                    <a:pt x="2822" y="6519"/>
                  </a:lnTo>
                  <a:lnTo>
                    <a:pt x="2821" y="6528"/>
                  </a:lnTo>
                  <a:lnTo>
                    <a:pt x="2816" y="6546"/>
                  </a:lnTo>
                  <a:lnTo>
                    <a:pt x="2810" y="6566"/>
                  </a:lnTo>
                  <a:lnTo>
                    <a:pt x="2805" y="6587"/>
                  </a:lnTo>
                  <a:lnTo>
                    <a:pt x="2799" y="6610"/>
                  </a:lnTo>
                  <a:lnTo>
                    <a:pt x="2796" y="6623"/>
                  </a:lnTo>
                  <a:lnTo>
                    <a:pt x="2794" y="6637"/>
                  </a:lnTo>
                  <a:lnTo>
                    <a:pt x="2793" y="6650"/>
                  </a:lnTo>
                  <a:lnTo>
                    <a:pt x="2793" y="6666"/>
                  </a:lnTo>
                  <a:lnTo>
                    <a:pt x="2792" y="6695"/>
                  </a:lnTo>
                  <a:lnTo>
                    <a:pt x="2791" y="6723"/>
                  </a:lnTo>
                  <a:lnTo>
                    <a:pt x="2790" y="6750"/>
                  </a:lnTo>
                  <a:lnTo>
                    <a:pt x="2788" y="6776"/>
                  </a:lnTo>
                  <a:lnTo>
                    <a:pt x="2783" y="6824"/>
                  </a:lnTo>
                  <a:lnTo>
                    <a:pt x="2777" y="6870"/>
                  </a:lnTo>
                  <a:lnTo>
                    <a:pt x="2772" y="6914"/>
                  </a:lnTo>
                  <a:lnTo>
                    <a:pt x="2766" y="6958"/>
                  </a:lnTo>
                  <a:lnTo>
                    <a:pt x="2764" y="6980"/>
                  </a:lnTo>
                  <a:lnTo>
                    <a:pt x="2762" y="7002"/>
                  </a:lnTo>
                  <a:lnTo>
                    <a:pt x="2761" y="7025"/>
                  </a:lnTo>
                  <a:lnTo>
                    <a:pt x="2761" y="7049"/>
                  </a:lnTo>
                  <a:lnTo>
                    <a:pt x="2760" y="7156"/>
                  </a:lnTo>
                  <a:lnTo>
                    <a:pt x="2806" y="7462"/>
                  </a:lnTo>
                  <a:lnTo>
                    <a:pt x="2793" y="7464"/>
                  </a:lnTo>
                  <a:lnTo>
                    <a:pt x="2793" y="7517"/>
                  </a:lnTo>
                  <a:lnTo>
                    <a:pt x="2794" y="7528"/>
                  </a:lnTo>
                  <a:lnTo>
                    <a:pt x="2797" y="7540"/>
                  </a:lnTo>
                  <a:lnTo>
                    <a:pt x="2802" y="7551"/>
                  </a:lnTo>
                  <a:lnTo>
                    <a:pt x="2808" y="7562"/>
                  </a:lnTo>
                  <a:lnTo>
                    <a:pt x="2816" y="7573"/>
                  </a:lnTo>
                  <a:lnTo>
                    <a:pt x="2825" y="7584"/>
                  </a:lnTo>
                  <a:lnTo>
                    <a:pt x="2836" y="7594"/>
                  </a:lnTo>
                  <a:lnTo>
                    <a:pt x="2847" y="7604"/>
                  </a:lnTo>
                  <a:lnTo>
                    <a:pt x="2858" y="7612"/>
                  </a:lnTo>
                  <a:lnTo>
                    <a:pt x="2871" y="7620"/>
                  </a:lnTo>
                  <a:lnTo>
                    <a:pt x="2882" y="7628"/>
                  </a:lnTo>
                  <a:lnTo>
                    <a:pt x="2895" y="7633"/>
                  </a:lnTo>
                  <a:lnTo>
                    <a:pt x="2908" y="7638"/>
                  </a:lnTo>
                  <a:lnTo>
                    <a:pt x="2920" y="7641"/>
                  </a:lnTo>
                  <a:lnTo>
                    <a:pt x="2932" y="7644"/>
                  </a:lnTo>
                  <a:lnTo>
                    <a:pt x="2942" y="7645"/>
                  </a:lnTo>
                  <a:lnTo>
                    <a:pt x="3006" y="7645"/>
                  </a:lnTo>
                  <a:lnTo>
                    <a:pt x="3009" y="7662"/>
                  </a:lnTo>
                  <a:lnTo>
                    <a:pt x="3012" y="7678"/>
                  </a:lnTo>
                  <a:lnTo>
                    <a:pt x="3014" y="7693"/>
                  </a:lnTo>
                  <a:lnTo>
                    <a:pt x="3014" y="7706"/>
                  </a:lnTo>
                  <a:lnTo>
                    <a:pt x="3015" y="7730"/>
                  </a:lnTo>
                  <a:lnTo>
                    <a:pt x="3017" y="7752"/>
                  </a:lnTo>
                  <a:lnTo>
                    <a:pt x="3019" y="7761"/>
                  </a:lnTo>
                  <a:lnTo>
                    <a:pt x="3021" y="7770"/>
                  </a:lnTo>
                  <a:lnTo>
                    <a:pt x="3024" y="7780"/>
                  </a:lnTo>
                  <a:lnTo>
                    <a:pt x="3030" y="7789"/>
                  </a:lnTo>
                  <a:lnTo>
                    <a:pt x="3037" y="7798"/>
                  </a:lnTo>
                  <a:lnTo>
                    <a:pt x="3045" y="7807"/>
                  </a:lnTo>
                  <a:lnTo>
                    <a:pt x="3056" y="7816"/>
                  </a:lnTo>
                  <a:lnTo>
                    <a:pt x="3069" y="7825"/>
                  </a:lnTo>
                  <a:lnTo>
                    <a:pt x="3088" y="7838"/>
                  </a:lnTo>
                  <a:lnTo>
                    <a:pt x="3108" y="7849"/>
                  </a:lnTo>
                  <a:lnTo>
                    <a:pt x="3129" y="7860"/>
                  </a:lnTo>
                  <a:lnTo>
                    <a:pt x="3153" y="7870"/>
                  </a:lnTo>
                  <a:lnTo>
                    <a:pt x="3177" y="7878"/>
                  </a:lnTo>
                  <a:lnTo>
                    <a:pt x="3204" y="7884"/>
                  </a:lnTo>
                  <a:lnTo>
                    <a:pt x="3217" y="7886"/>
                  </a:lnTo>
                  <a:lnTo>
                    <a:pt x="3232" y="7888"/>
                  </a:lnTo>
                  <a:lnTo>
                    <a:pt x="3246" y="7889"/>
                  </a:lnTo>
                  <a:lnTo>
                    <a:pt x="3261" y="7889"/>
                  </a:lnTo>
                  <a:lnTo>
                    <a:pt x="3297" y="7889"/>
                  </a:lnTo>
                  <a:lnTo>
                    <a:pt x="3342" y="7887"/>
                  </a:lnTo>
                  <a:lnTo>
                    <a:pt x="3366" y="7886"/>
                  </a:lnTo>
                  <a:lnTo>
                    <a:pt x="3391" y="7884"/>
                  </a:lnTo>
                  <a:lnTo>
                    <a:pt x="3416" y="7881"/>
                  </a:lnTo>
                  <a:lnTo>
                    <a:pt x="3440" y="7878"/>
                  </a:lnTo>
                  <a:lnTo>
                    <a:pt x="3464" y="7874"/>
                  </a:lnTo>
                  <a:lnTo>
                    <a:pt x="3486" y="7869"/>
                  </a:lnTo>
                  <a:lnTo>
                    <a:pt x="3507" y="7863"/>
                  </a:lnTo>
                  <a:lnTo>
                    <a:pt x="3524" y="7856"/>
                  </a:lnTo>
                  <a:lnTo>
                    <a:pt x="3532" y="7852"/>
                  </a:lnTo>
                  <a:lnTo>
                    <a:pt x="3539" y="7847"/>
                  </a:lnTo>
                  <a:lnTo>
                    <a:pt x="3544" y="7842"/>
                  </a:lnTo>
                  <a:lnTo>
                    <a:pt x="3550" y="7838"/>
                  </a:lnTo>
                  <a:lnTo>
                    <a:pt x="3554" y="7832"/>
                  </a:lnTo>
                  <a:lnTo>
                    <a:pt x="3557" y="7828"/>
                  </a:lnTo>
                  <a:lnTo>
                    <a:pt x="3558" y="7821"/>
                  </a:lnTo>
                  <a:lnTo>
                    <a:pt x="3559" y="7815"/>
                  </a:lnTo>
                  <a:lnTo>
                    <a:pt x="3559" y="7805"/>
                  </a:lnTo>
                  <a:lnTo>
                    <a:pt x="3558" y="7790"/>
                  </a:lnTo>
                  <a:lnTo>
                    <a:pt x="3557" y="7775"/>
                  </a:lnTo>
                  <a:lnTo>
                    <a:pt x="3555" y="7761"/>
                  </a:lnTo>
                  <a:lnTo>
                    <a:pt x="3551" y="7746"/>
                  </a:lnTo>
                  <a:lnTo>
                    <a:pt x="3547" y="7732"/>
                  </a:lnTo>
                  <a:lnTo>
                    <a:pt x="3542" y="7718"/>
                  </a:lnTo>
                  <a:lnTo>
                    <a:pt x="3536" y="7703"/>
                  </a:lnTo>
                  <a:lnTo>
                    <a:pt x="3531" y="7688"/>
                  </a:lnTo>
                  <a:lnTo>
                    <a:pt x="3516" y="7660"/>
                  </a:lnTo>
                  <a:lnTo>
                    <a:pt x="3499" y="7632"/>
                  </a:lnTo>
                  <a:lnTo>
                    <a:pt x="3480" y="7604"/>
                  </a:lnTo>
                  <a:lnTo>
                    <a:pt x="3462" y="7576"/>
                  </a:lnTo>
                  <a:lnTo>
                    <a:pt x="3421" y="7524"/>
                  </a:lnTo>
                  <a:lnTo>
                    <a:pt x="3381" y="7474"/>
                  </a:lnTo>
                  <a:lnTo>
                    <a:pt x="3362" y="7452"/>
                  </a:lnTo>
                  <a:lnTo>
                    <a:pt x="3344" y="7430"/>
                  </a:lnTo>
                  <a:lnTo>
                    <a:pt x="3328" y="7408"/>
                  </a:lnTo>
                  <a:lnTo>
                    <a:pt x="3315" y="7390"/>
                  </a:lnTo>
                  <a:lnTo>
                    <a:pt x="3323" y="7357"/>
                  </a:lnTo>
                  <a:lnTo>
                    <a:pt x="3334" y="7316"/>
                  </a:lnTo>
                  <a:lnTo>
                    <a:pt x="3348" y="7270"/>
                  </a:lnTo>
                  <a:lnTo>
                    <a:pt x="3363" y="7222"/>
                  </a:lnTo>
                  <a:lnTo>
                    <a:pt x="3375" y="7175"/>
                  </a:lnTo>
                  <a:lnTo>
                    <a:pt x="3388" y="7132"/>
                  </a:lnTo>
                  <a:lnTo>
                    <a:pt x="3392" y="7113"/>
                  </a:lnTo>
                  <a:lnTo>
                    <a:pt x="3396" y="7096"/>
                  </a:lnTo>
                  <a:lnTo>
                    <a:pt x="3398" y="7081"/>
                  </a:lnTo>
                  <a:lnTo>
                    <a:pt x="3399" y="7071"/>
                  </a:lnTo>
                  <a:lnTo>
                    <a:pt x="3403" y="7016"/>
                  </a:lnTo>
                  <a:lnTo>
                    <a:pt x="3404" y="6965"/>
                  </a:lnTo>
                  <a:lnTo>
                    <a:pt x="3405" y="6914"/>
                  </a:lnTo>
                  <a:lnTo>
                    <a:pt x="3405" y="6866"/>
                  </a:lnTo>
                  <a:lnTo>
                    <a:pt x="3406" y="6819"/>
                  </a:lnTo>
                  <a:lnTo>
                    <a:pt x="3408" y="6773"/>
                  </a:lnTo>
                  <a:lnTo>
                    <a:pt x="3410" y="6749"/>
                  </a:lnTo>
                  <a:lnTo>
                    <a:pt x="3412" y="6723"/>
                  </a:lnTo>
                  <a:lnTo>
                    <a:pt x="3415" y="6699"/>
                  </a:lnTo>
                  <a:lnTo>
                    <a:pt x="3419" y="6674"/>
                  </a:lnTo>
                  <a:lnTo>
                    <a:pt x="3423" y="6640"/>
                  </a:lnTo>
                  <a:lnTo>
                    <a:pt x="3428" y="6600"/>
                  </a:lnTo>
                  <a:lnTo>
                    <a:pt x="3431" y="6555"/>
                  </a:lnTo>
                  <a:lnTo>
                    <a:pt x="3435" y="6506"/>
                  </a:lnTo>
                  <a:lnTo>
                    <a:pt x="3440" y="6400"/>
                  </a:lnTo>
                  <a:lnTo>
                    <a:pt x="3446" y="6286"/>
                  </a:lnTo>
                  <a:lnTo>
                    <a:pt x="3450" y="6171"/>
                  </a:lnTo>
                  <a:lnTo>
                    <a:pt x="3452" y="6063"/>
                  </a:lnTo>
                  <a:lnTo>
                    <a:pt x="3453" y="5967"/>
                  </a:lnTo>
                  <a:lnTo>
                    <a:pt x="3453" y="5889"/>
                  </a:lnTo>
                  <a:lnTo>
                    <a:pt x="3452" y="5839"/>
                  </a:lnTo>
                  <a:lnTo>
                    <a:pt x="3452" y="5789"/>
                  </a:lnTo>
                  <a:lnTo>
                    <a:pt x="3452" y="5737"/>
                  </a:lnTo>
                  <a:lnTo>
                    <a:pt x="3451" y="5686"/>
                  </a:lnTo>
                  <a:lnTo>
                    <a:pt x="3451" y="5634"/>
                  </a:lnTo>
                  <a:lnTo>
                    <a:pt x="3451" y="5583"/>
                  </a:lnTo>
                  <a:lnTo>
                    <a:pt x="3451" y="5530"/>
                  </a:lnTo>
                  <a:lnTo>
                    <a:pt x="3451" y="5479"/>
                  </a:lnTo>
                  <a:lnTo>
                    <a:pt x="3451" y="5427"/>
                  </a:lnTo>
                  <a:lnTo>
                    <a:pt x="3452" y="5376"/>
                  </a:lnTo>
                  <a:lnTo>
                    <a:pt x="3452" y="5326"/>
                  </a:lnTo>
                  <a:lnTo>
                    <a:pt x="3454" y="5275"/>
                  </a:lnTo>
                  <a:lnTo>
                    <a:pt x="3455" y="5225"/>
                  </a:lnTo>
                  <a:lnTo>
                    <a:pt x="3458" y="5177"/>
                  </a:lnTo>
                  <a:lnTo>
                    <a:pt x="3460" y="5128"/>
                  </a:lnTo>
                  <a:lnTo>
                    <a:pt x="3463" y="5081"/>
                  </a:lnTo>
                  <a:lnTo>
                    <a:pt x="3466" y="5035"/>
                  </a:lnTo>
                  <a:lnTo>
                    <a:pt x="3466" y="4985"/>
                  </a:lnTo>
                  <a:lnTo>
                    <a:pt x="3463" y="4931"/>
                  </a:lnTo>
                  <a:lnTo>
                    <a:pt x="3461" y="4878"/>
                  </a:lnTo>
                  <a:lnTo>
                    <a:pt x="3460" y="4824"/>
                  </a:lnTo>
                  <a:lnTo>
                    <a:pt x="3460" y="4772"/>
                  </a:lnTo>
                  <a:lnTo>
                    <a:pt x="3461" y="4747"/>
                  </a:lnTo>
                  <a:lnTo>
                    <a:pt x="3462" y="4724"/>
                  </a:lnTo>
                  <a:lnTo>
                    <a:pt x="3464" y="4702"/>
                  </a:lnTo>
                  <a:lnTo>
                    <a:pt x="3468" y="4681"/>
                  </a:lnTo>
                  <a:lnTo>
                    <a:pt x="3474" y="4641"/>
                  </a:lnTo>
                  <a:lnTo>
                    <a:pt x="3478" y="4594"/>
                  </a:lnTo>
                  <a:lnTo>
                    <a:pt x="3480" y="4542"/>
                  </a:lnTo>
                  <a:lnTo>
                    <a:pt x="3483" y="4487"/>
                  </a:lnTo>
                  <a:lnTo>
                    <a:pt x="3484" y="4432"/>
                  </a:lnTo>
                  <a:lnTo>
                    <a:pt x="3484" y="4378"/>
                  </a:lnTo>
                  <a:lnTo>
                    <a:pt x="3485" y="4328"/>
                  </a:lnTo>
                  <a:lnTo>
                    <a:pt x="3485" y="4283"/>
                  </a:lnTo>
                  <a:lnTo>
                    <a:pt x="3485" y="4155"/>
                  </a:lnTo>
                  <a:lnTo>
                    <a:pt x="3499" y="4154"/>
                  </a:lnTo>
                  <a:lnTo>
                    <a:pt x="3514" y="4152"/>
                  </a:lnTo>
                  <a:lnTo>
                    <a:pt x="3530" y="4148"/>
                  </a:lnTo>
                  <a:lnTo>
                    <a:pt x="3546" y="4145"/>
                  </a:lnTo>
                  <a:lnTo>
                    <a:pt x="3581" y="4135"/>
                  </a:lnTo>
                  <a:lnTo>
                    <a:pt x="3616" y="4123"/>
                  </a:lnTo>
                  <a:lnTo>
                    <a:pt x="3634" y="4116"/>
                  </a:lnTo>
                  <a:lnTo>
                    <a:pt x="3650" y="4110"/>
                  </a:lnTo>
                  <a:lnTo>
                    <a:pt x="3666" y="4102"/>
                  </a:lnTo>
                  <a:lnTo>
                    <a:pt x="3679" y="4094"/>
                  </a:lnTo>
                  <a:lnTo>
                    <a:pt x="3692" y="4086"/>
                  </a:lnTo>
                  <a:lnTo>
                    <a:pt x="3703" y="4076"/>
                  </a:lnTo>
                  <a:lnTo>
                    <a:pt x="3713" y="4068"/>
                  </a:lnTo>
                  <a:lnTo>
                    <a:pt x="3721" y="4059"/>
                  </a:lnTo>
                  <a:lnTo>
                    <a:pt x="3701" y="3947"/>
                  </a:lnTo>
                  <a:lnTo>
                    <a:pt x="3682" y="3843"/>
                  </a:lnTo>
                  <a:lnTo>
                    <a:pt x="3662" y="3745"/>
                  </a:lnTo>
                  <a:lnTo>
                    <a:pt x="3643" y="3652"/>
                  </a:lnTo>
                  <a:lnTo>
                    <a:pt x="3622" y="3564"/>
                  </a:lnTo>
                  <a:lnTo>
                    <a:pt x="3603" y="3480"/>
                  </a:lnTo>
                  <a:lnTo>
                    <a:pt x="3583" y="3400"/>
                  </a:lnTo>
                  <a:lnTo>
                    <a:pt x="3564" y="3321"/>
                  </a:lnTo>
                  <a:lnTo>
                    <a:pt x="3544" y="3243"/>
                  </a:lnTo>
                  <a:lnTo>
                    <a:pt x="3525" y="3166"/>
                  </a:lnTo>
                  <a:lnTo>
                    <a:pt x="3507" y="3088"/>
                  </a:lnTo>
                  <a:lnTo>
                    <a:pt x="3487" y="3009"/>
                  </a:lnTo>
                  <a:lnTo>
                    <a:pt x="3469" y="2928"/>
                  </a:lnTo>
                  <a:lnTo>
                    <a:pt x="3451" y="2843"/>
                  </a:lnTo>
                  <a:lnTo>
                    <a:pt x="3434" y="2754"/>
                  </a:lnTo>
                  <a:lnTo>
                    <a:pt x="3416" y="2661"/>
                  </a:lnTo>
                  <a:lnTo>
                    <a:pt x="3410" y="2624"/>
                  </a:lnTo>
                  <a:lnTo>
                    <a:pt x="3400" y="2562"/>
                  </a:lnTo>
                  <a:lnTo>
                    <a:pt x="3388" y="2483"/>
                  </a:lnTo>
                  <a:lnTo>
                    <a:pt x="3375" y="2396"/>
                  </a:lnTo>
                  <a:lnTo>
                    <a:pt x="3362" y="2313"/>
                  </a:lnTo>
                  <a:lnTo>
                    <a:pt x="3351" y="2241"/>
                  </a:lnTo>
                  <a:lnTo>
                    <a:pt x="3342" y="2191"/>
                  </a:lnTo>
                  <a:lnTo>
                    <a:pt x="3339" y="2170"/>
                  </a:lnTo>
                  <a:lnTo>
                    <a:pt x="3359" y="1986"/>
                  </a:lnTo>
                  <a:lnTo>
                    <a:pt x="3439" y="1937"/>
                  </a:lnTo>
                  <a:lnTo>
                    <a:pt x="3527" y="1885"/>
                  </a:lnTo>
                  <a:lnTo>
                    <a:pt x="3621" y="1832"/>
                  </a:lnTo>
                  <a:lnTo>
                    <a:pt x="3718" y="1776"/>
                  </a:lnTo>
                  <a:lnTo>
                    <a:pt x="3818" y="1719"/>
                  </a:lnTo>
                  <a:lnTo>
                    <a:pt x="3917" y="1660"/>
                  </a:lnTo>
                  <a:lnTo>
                    <a:pt x="4014" y="1603"/>
                  </a:lnTo>
                  <a:lnTo>
                    <a:pt x="4108" y="1545"/>
                  </a:lnTo>
                  <a:lnTo>
                    <a:pt x="4153" y="1517"/>
                  </a:lnTo>
                  <a:lnTo>
                    <a:pt x="4196" y="1489"/>
                  </a:lnTo>
                  <a:lnTo>
                    <a:pt x="4237" y="1461"/>
                  </a:lnTo>
                  <a:lnTo>
                    <a:pt x="4277" y="1435"/>
                  </a:lnTo>
                  <a:lnTo>
                    <a:pt x="4314" y="1409"/>
                  </a:lnTo>
                  <a:lnTo>
                    <a:pt x="4348" y="1383"/>
                  </a:lnTo>
                  <a:lnTo>
                    <a:pt x="4380" y="1359"/>
                  </a:lnTo>
                  <a:lnTo>
                    <a:pt x="4409" y="1335"/>
                  </a:lnTo>
                  <a:lnTo>
                    <a:pt x="4434" y="1311"/>
                  </a:lnTo>
                  <a:lnTo>
                    <a:pt x="4456" y="1289"/>
                  </a:lnTo>
                  <a:lnTo>
                    <a:pt x="4474" y="1267"/>
                  </a:lnTo>
                  <a:lnTo>
                    <a:pt x="4488" y="1247"/>
                  </a:lnTo>
                  <a:lnTo>
                    <a:pt x="4498" y="1228"/>
                  </a:lnTo>
                  <a:lnTo>
                    <a:pt x="4504" y="1210"/>
                  </a:lnTo>
                  <a:lnTo>
                    <a:pt x="4505" y="1194"/>
                  </a:lnTo>
                  <a:lnTo>
                    <a:pt x="4500" y="1179"/>
                  </a:lnTo>
                  <a:lnTo>
                    <a:pt x="4447" y="1051"/>
                  </a:lnTo>
                  <a:lnTo>
                    <a:pt x="4327" y="853"/>
                  </a:lnTo>
                  <a:lnTo>
                    <a:pt x="4260" y="707"/>
                  </a:lnTo>
                  <a:lnTo>
                    <a:pt x="4251" y="686"/>
                  </a:lnTo>
                  <a:lnTo>
                    <a:pt x="4244" y="666"/>
                  </a:lnTo>
                  <a:lnTo>
                    <a:pt x="4237" y="645"/>
                  </a:lnTo>
                  <a:lnTo>
                    <a:pt x="4232" y="625"/>
                  </a:lnTo>
                  <a:lnTo>
                    <a:pt x="4221" y="584"/>
                  </a:lnTo>
                  <a:lnTo>
                    <a:pt x="4213" y="542"/>
                  </a:lnTo>
                  <a:lnTo>
                    <a:pt x="4206" y="502"/>
                  </a:lnTo>
                  <a:lnTo>
                    <a:pt x="4198" y="464"/>
                  </a:lnTo>
                  <a:lnTo>
                    <a:pt x="4195" y="444"/>
                  </a:lnTo>
                  <a:lnTo>
                    <a:pt x="4190" y="426"/>
                  </a:lnTo>
                  <a:lnTo>
                    <a:pt x="4185" y="408"/>
                  </a:lnTo>
                  <a:lnTo>
                    <a:pt x="4179" y="390"/>
                  </a:lnTo>
                  <a:lnTo>
                    <a:pt x="4164" y="358"/>
                  </a:lnTo>
                  <a:lnTo>
                    <a:pt x="4145" y="347"/>
                  </a:lnTo>
                  <a:lnTo>
                    <a:pt x="4130" y="341"/>
                  </a:lnTo>
                  <a:lnTo>
                    <a:pt x="4120" y="339"/>
                  </a:lnTo>
                  <a:lnTo>
                    <a:pt x="4112" y="337"/>
                  </a:lnTo>
                  <a:lnTo>
                    <a:pt x="4104" y="333"/>
                  </a:lnTo>
                  <a:lnTo>
                    <a:pt x="4093" y="328"/>
                  </a:lnTo>
                  <a:lnTo>
                    <a:pt x="4078" y="315"/>
                  </a:lnTo>
                  <a:lnTo>
                    <a:pt x="4058" y="294"/>
                  </a:lnTo>
                  <a:lnTo>
                    <a:pt x="4052" y="289"/>
                  </a:lnTo>
                  <a:lnTo>
                    <a:pt x="4045" y="283"/>
                  </a:lnTo>
                  <a:lnTo>
                    <a:pt x="4038" y="277"/>
                  </a:lnTo>
                  <a:lnTo>
                    <a:pt x="4032" y="274"/>
                  </a:lnTo>
                  <a:lnTo>
                    <a:pt x="4025" y="270"/>
                  </a:lnTo>
                  <a:lnTo>
                    <a:pt x="4017" y="267"/>
                  </a:lnTo>
                  <a:lnTo>
                    <a:pt x="4010" y="265"/>
                  </a:lnTo>
                  <a:lnTo>
                    <a:pt x="4002" y="262"/>
                  </a:lnTo>
                  <a:lnTo>
                    <a:pt x="3986" y="260"/>
                  </a:lnTo>
                  <a:lnTo>
                    <a:pt x="3969" y="259"/>
                  </a:lnTo>
                  <a:lnTo>
                    <a:pt x="3952" y="259"/>
                  </a:lnTo>
                  <a:lnTo>
                    <a:pt x="3932" y="260"/>
                  </a:lnTo>
                  <a:lnTo>
                    <a:pt x="3879" y="264"/>
                  </a:lnTo>
                  <a:lnTo>
                    <a:pt x="3842" y="267"/>
                  </a:lnTo>
                  <a:lnTo>
                    <a:pt x="3828" y="267"/>
                  </a:lnTo>
                  <a:lnTo>
                    <a:pt x="3815" y="266"/>
                  </a:lnTo>
                  <a:lnTo>
                    <a:pt x="3804" y="264"/>
                  </a:lnTo>
                  <a:lnTo>
                    <a:pt x="3795" y="260"/>
                  </a:lnTo>
                  <a:lnTo>
                    <a:pt x="3786" y="253"/>
                  </a:lnTo>
                  <a:lnTo>
                    <a:pt x="3778" y="245"/>
                  </a:lnTo>
                  <a:lnTo>
                    <a:pt x="3769" y="235"/>
                  </a:lnTo>
                  <a:lnTo>
                    <a:pt x="3758" y="221"/>
                  </a:lnTo>
                  <a:lnTo>
                    <a:pt x="3734" y="186"/>
                  </a:lnTo>
                  <a:lnTo>
                    <a:pt x="3701" y="134"/>
                  </a:lnTo>
                  <a:lnTo>
                    <a:pt x="3655" y="108"/>
                  </a:lnTo>
                  <a:lnTo>
                    <a:pt x="3612" y="86"/>
                  </a:lnTo>
                  <a:lnTo>
                    <a:pt x="3568" y="69"/>
                  </a:lnTo>
                  <a:lnTo>
                    <a:pt x="3527" y="57"/>
                  </a:lnTo>
                  <a:lnTo>
                    <a:pt x="3487" y="48"/>
                  </a:lnTo>
                  <a:lnTo>
                    <a:pt x="3450" y="43"/>
                  </a:lnTo>
                  <a:lnTo>
                    <a:pt x="3413" y="41"/>
                  </a:lnTo>
                  <a:lnTo>
                    <a:pt x="3378" y="43"/>
                  </a:lnTo>
                  <a:lnTo>
                    <a:pt x="3344" y="48"/>
                  </a:lnTo>
                  <a:lnTo>
                    <a:pt x="3312" y="56"/>
                  </a:lnTo>
                  <a:lnTo>
                    <a:pt x="3284" y="65"/>
                  </a:lnTo>
                  <a:lnTo>
                    <a:pt x="3256" y="77"/>
                  </a:lnTo>
                  <a:lnTo>
                    <a:pt x="3231" y="91"/>
                  </a:lnTo>
                  <a:lnTo>
                    <a:pt x="3208" y="107"/>
                  </a:lnTo>
                  <a:lnTo>
                    <a:pt x="3188" y="124"/>
                  </a:lnTo>
                  <a:lnTo>
                    <a:pt x="3169" y="141"/>
                  </a:lnTo>
                  <a:lnTo>
                    <a:pt x="3153" y="160"/>
                  </a:lnTo>
                  <a:lnTo>
                    <a:pt x="3140" y="179"/>
                  </a:lnTo>
                  <a:lnTo>
                    <a:pt x="3129" y="198"/>
                  </a:lnTo>
                  <a:lnTo>
                    <a:pt x="3121" y="217"/>
                  </a:lnTo>
                  <a:lnTo>
                    <a:pt x="3117" y="236"/>
                  </a:lnTo>
                  <a:lnTo>
                    <a:pt x="3115" y="254"/>
                  </a:lnTo>
                  <a:lnTo>
                    <a:pt x="3115" y="272"/>
                  </a:lnTo>
                  <a:lnTo>
                    <a:pt x="3119" y="288"/>
                  </a:lnTo>
                  <a:lnTo>
                    <a:pt x="3126" y="301"/>
                  </a:lnTo>
                  <a:lnTo>
                    <a:pt x="3136" y="314"/>
                  </a:lnTo>
                  <a:lnTo>
                    <a:pt x="3150" y="324"/>
                  </a:lnTo>
                  <a:lnTo>
                    <a:pt x="3166" y="332"/>
                  </a:lnTo>
                  <a:lnTo>
                    <a:pt x="3187" y="338"/>
                  </a:lnTo>
                  <a:lnTo>
                    <a:pt x="3211" y="341"/>
                  </a:lnTo>
                  <a:lnTo>
                    <a:pt x="3238" y="340"/>
                  </a:lnTo>
                  <a:lnTo>
                    <a:pt x="3270" y="337"/>
                  </a:lnTo>
                  <a:lnTo>
                    <a:pt x="3256" y="344"/>
                  </a:lnTo>
                  <a:lnTo>
                    <a:pt x="3241" y="353"/>
                  </a:lnTo>
                  <a:lnTo>
                    <a:pt x="3227" y="364"/>
                  </a:lnTo>
                  <a:lnTo>
                    <a:pt x="3211" y="377"/>
                  </a:lnTo>
                  <a:lnTo>
                    <a:pt x="3195" y="390"/>
                  </a:lnTo>
                  <a:lnTo>
                    <a:pt x="3180" y="405"/>
                  </a:lnTo>
                  <a:lnTo>
                    <a:pt x="3166" y="420"/>
                  </a:lnTo>
                  <a:lnTo>
                    <a:pt x="3153" y="434"/>
                  </a:lnTo>
                  <a:lnTo>
                    <a:pt x="3143" y="446"/>
                  </a:lnTo>
                  <a:lnTo>
                    <a:pt x="3135" y="458"/>
                  </a:lnTo>
                  <a:lnTo>
                    <a:pt x="3133" y="462"/>
                  </a:lnTo>
                  <a:lnTo>
                    <a:pt x="3131" y="467"/>
                  </a:lnTo>
                  <a:lnTo>
                    <a:pt x="3131" y="472"/>
                  </a:lnTo>
                  <a:lnTo>
                    <a:pt x="3131" y="475"/>
                  </a:lnTo>
                  <a:lnTo>
                    <a:pt x="3132" y="477"/>
                  </a:lnTo>
                  <a:lnTo>
                    <a:pt x="3133" y="478"/>
                  </a:lnTo>
                  <a:lnTo>
                    <a:pt x="3136" y="480"/>
                  </a:lnTo>
                  <a:lnTo>
                    <a:pt x="3141" y="480"/>
                  </a:lnTo>
                  <a:lnTo>
                    <a:pt x="3148" y="478"/>
                  </a:lnTo>
                  <a:lnTo>
                    <a:pt x="3155" y="476"/>
                  </a:lnTo>
                  <a:lnTo>
                    <a:pt x="3163" y="473"/>
                  </a:lnTo>
                  <a:lnTo>
                    <a:pt x="3173" y="469"/>
                  </a:lnTo>
                  <a:lnTo>
                    <a:pt x="3188" y="462"/>
                  </a:lnTo>
                  <a:lnTo>
                    <a:pt x="3203" y="458"/>
                  </a:lnTo>
                  <a:lnTo>
                    <a:pt x="3216" y="453"/>
                  </a:lnTo>
                  <a:lnTo>
                    <a:pt x="3230" y="451"/>
                  </a:lnTo>
                  <a:lnTo>
                    <a:pt x="3244" y="449"/>
                  </a:lnTo>
                  <a:lnTo>
                    <a:pt x="3256" y="449"/>
                  </a:lnTo>
                  <a:lnTo>
                    <a:pt x="3270" y="448"/>
                  </a:lnTo>
                  <a:lnTo>
                    <a:pt x="3283" y="449"/>
                  </a:lnTo>
                  <a:lnTo>
                    <a:pt x="3307" y="451"/>
                  </a:lnTo>
                  <a:lnTo>
                    <a:pt x="3331" y="456"/>
                  </a:lnTo>
                  <a:lnTo>
                    <a:pt x="3355" y="460"/>
                  </a:lnTo>
                  <a:lnTo>
                    <a:pt x="3379" y="464"/>
                  </a:lnTo>
                  <a:lnTo>
                    <a:pt x="3412" y="449"/>
                  </a:lnTo>
                  <a:lnTo>
                    <a:pt x="3444" y="433"/>
                  </a:lnTo>
                  <a:lnTo>
                    <a:pt x="3460" y="425"/>
                  </a:lnTo>
                  <a:lnTo>
                    <a:pt x="3476" y="419"/>
                  </a:lnTo>
                  <a:lnTo>
                    <a:pt x="3492" y="413"/>
                  </a:lnTo>
                  <a:lnTo>
                    <a:pt x="3507" y="409"/>
                  </a:lnTo>
                  <a:lnTo>
                    <a:pt x="3522" y="406"/>
                  </a:lnTo>
                  <a:lnTo>
                    <a:pt x="3535" y="405"/>
                  </a:lnTo>
                  <a:lnTo>
                    <a:pt x="3542" y="405"/>
                  </a:lnTo>
                  <a:lnTo>
                    <a:pt x="3548" y="406"/>
                  </a:lnTo>
                  <a:lnTo>
                    <a:pt x="3555" y="408"/>
                  </a:lnTo>
                  <a:lnTo>
                    <a:pt x="3560" y="410"/>
                  </a:lnTo>
                  <a:lnTo>
                    <a:pt x="3566" y="412"/>
                  </a:lnTo>
                  <a:lnTo>
                    <a:pt x="3572" y="416"/>
                  </a:lnTo>
                  <a:lnTo>
                    <a:pt x="3578" y="420"/>
                  </a:lnTo>
                  <a:lnTo>
                    <a:pt x="3582" y="425"/>
                  </a:lnTo>
                  <a:lnTo>
                    <a:pt x="3587" y="430"/>
                  </a:lnTo>
                  <a:lnTo>
                    <a:pt x="3591" y="436"/>
                  </a:lnTo>
                  <a:lnTo>
                    <a:pt x="3596" y="443"/>
                  </a:lnTo>
                  <a:lnTo>
                    <a:pt x="3600" y="451"/>
                  </a:lnTo>
                  <a:lnTo>
                    <a:pt x="3767" y="818"/>
                  </a:lnTo>
                  <a:lnTo>
                    <a:pt x="3775" y="839"/>
                  </a:lnTo>
                  <a:lnTo>
                    <a:pt x="3782" y="858"/>
                  </a:lnTo>
                  <a:lnTo>
                    <a:pt x="3786" y="876"/>
                  </a:lnTo>
                  <a:lnTo>
                    <a:pt x="3788" y="892"/>
                  </a:lnTo>
                  <a:lnTo>
                    <a:pt x="3788" y="908"/>
                  </a:lnTo>
                  <a:lnTo>
                    <a:pt x="3787" y="922"/>
                  </a:lnTo>
                  <a:lnTo>
                    <a:pt x="3785" y="936"/>
                  </a:lnTo>
                  <a:lnTo>
                    <a:pt x="3782" y="948"/>
                  </a:lnTo>
                  <a:lnTo>
                    <a:pt x="3774" y="973"/>
                  </a:lnTo>
                  <a:lnTo>
                    <a:pt x="3765" y="996"/>
                  </a:lnTo>
                  <a:lnTo>
                    <a:pt x="3762" y="1008"/>
                  </a:lnTo>
                  <a:lnTo>
                    <a:pt x="3758" y="1020"/>
                  </a:lnTo>
                  <a:lnTo>
                    <a:pt x="3756" y="1033"/>
                  </a:lnTo>
                  <a:lnTo>
                    <a:pt x="3755" y="1047"/>
                  </a:lnTo>
                  <a:lnTo>
                    <a:pt x="3757" y="1074"/>
                  </a:lnTo>
                  <a:lnTo>
                    <a:pt x="3761" y="1103"/>
                  </a:lnTo>
                  <a:lnTo>
                    <a:pt x="3762" y="1116"/>
                  </a:lnTo>
                  <a:lnTo>
                    <a:pt x="3762" y="1129"/>
                  </a:lnTo>
                  <a:lnTo>
                    <a:pt x="3761" y="1141"/>
                  </a:lnTo>
                  <a:lnTo>
                    <a:pt x="3757" y="1151"/>
                  </a:lnTo>
                  <a:lnTo>
                    <a:pt x="3755" y="1155"/>
                  </a:lnTo>
                  <a:lnTo>
                    <a:pt x="3753" y="1160"/>
                  </a:lnTo>
                  <a:lnTo>
                    <a:pt x="3749" y="1162"/>
                  </a:lnTo>
                  <a:lnTo>
                    <a:pt x="3745" y="1165"/>
                  </a:lnTo>
                  <a:lnTo>
                    <a:pt x="3739" y="1168"/>
                  </a:lnTo>
                  <a:lnTo>
                    <a:pt x="3733" y="1169"/>
                  </a:lnTo>
                  <a:lnTo>
                    <a:pt x="3726" y="1170"/>
                  </a:lnTo>
                  <a:lnTo>
                    <a:pt x="3718" y="1170"/>
                  </a:lnTo>
                  <a:lnTo>
                    <a:pt x="3709" y="1169"/>
                  </a:lnTo>
                  <a:lnTo>
                    <a:pt x="3699" y="1167"/>
                  </a:lnTo>
                  <a:lnTo>
                    <a:pt x="3687" y="1164"/>
                  </a:lnTo>
                  <a:lnTo>
                    <a:pt x="3675" y="1161"/>
                  </a:lnTo>
                  <a:lnTo>
                    <a:pt x="3645" y="1152"/>
                  </a:lnTo>
                  <a:lnTo>
                    <a:pt x="3611" y="1138"/>
                  </a:lnTo>
                  <a:lnTo>
                    <a:pt x="3592" y="1145"/>
                  </a:lnTo>
                  <a:lnTo>
                    <a:pt x="3578" y="1151"/>
                  </a:lnTo>
                  <a:lnTo>
                    <a:pt x="3564" y="1153"/>
                  </a:lnTo>
                  <a:lnTo>
                    <a:pt x="3552" y="1155"/>
                  </a:lnTo>
                  <a:lnTo>
                    <a:pt x="3531" y="1156"/>
                  </a:lnTo>
                  <a:lnTo>
                    <a:pt x="3511" y="1154"/>
                  </a:lnTo>
                  <a:lnTo>
                    <a:pt x="3502" y="1154"/>
                  </a:lnTo>
                  <a:lnTo>
                    <a:pt x="3493" y="1153"/>
                  </a:lnTo>
                  <a:lnTo>
                    <a:pt x="3483" y="1154"/>
                  </a:lnTo>
                  <a:lnTo>
                    <a:pt x="3471" y="1155"/>
                  </a:lnTo>
                  <a:lnTo>
                    <a:pt x="3459" y="1159"/>
                  </a:lnTo>
                  <a:lnTo>
                    <a:pt x="3445" y="1163"/>
                  </a:lnTo>
                  <a:lnTo>
                    <a:pt x="3430" y="1170"/>
                  </a:lnTo>
                  <a:lnTo>
                    <a:pt x="3413" y="1178"/>
                  </a:lnTo>
                  <a:lnTo>
                    <a:pt x="3403" y="1168"/>
                  </a:lnTo>
                  <a:lnTo>
                    <a:pt x="3395" y="1161"/>
                  </a:lnTo>
                  <a:lnTo>
                    <a:pt x="3387" y="1156"/>
                  </a:lnTo>
                  <a:lnTo>
                    <a:pt x="3379" y="1154"/>
                  </a:lnTo>
                  <a:lnTo>
                    <a:pt x="3371" y="1154"/>
                  </a:lnTo>
                  <a:lnTo>
                    <a:pt x="3363" y="1154"/>
                  </a:lnTo>
                  <a:lnTo>
                    <a:pt x="3356" y="1155"/>
                  </a:lnTo>
                  <a:lnTo>
                    <a:pt x="3348" y="1157"/>
                  </a:lnTo>
                  <a:lnTo>
                    <a:pt x="3347" y="1097"/>
                  </a:lnTo>
                  <a:lnTo>
                    <a:pt x="3333" y="1092"/>
                  </a:lnTo>
                  <a:lnTo>
                    <a:pt x="3319" y="1089"/>
                  </a:lnTo>
                  <a:lnTo>
                    <a:pt x="3305" y="1085"/>
                  </a:lnTo>
                  <a:lnTo>
                    <a:pt x="3291" y="1082"/>
                  </a:lnTo>
                  <a:lnTo>
                    <a:pt x="3261" y="1079"/>
                  </a:lnTo>
                  <a:lnTo>
                    <a:pt x="3230" y="1076"/>
                  </a:lnTo>
                  <a:lnTo>
                    <a:pt x="3199" y="1076"/>
                  </a:lnTo>
                  <a:lnTo>
                    <a:pt x="3168" y="1077"/>
                  </a:lnTo>
                  <a:lnTo>
                    <a:pt x="3137" y="1081"/>
                  </a:lnTo>
                  <a:lnTo>
                    <a:pt x="3108" y="1085"/>
                  </a:lnTo>
                  <a:lnTo>
                    <a:pt x="3075" y="1090"/>
                  </a:lnTo>
                  <a:lnTo>
                    <a:pt x="3041" y="1095"/>
                  </a:lnTo>
                  <a:lnTo>
                    <a:pt x="3011" y="1098"/>
                  </a:lnTo>
                  <a:lnTo>
                    <a:pt x="2981" y="1101"/>
                  </a:lnTo>
                  <a:lnTo>
                    <a:pt x="2950" y="1105"/>
                  </a:lnTo>
                  <a:lnTo>
                    <a:pt x="2919" y="1108"/>
                  </a:lnTo>
                  <a:lnTo>
                    <a:pt x="2887" y="1113"/>
                  </a:lnTo>
                  <a:lnTo>
                    <a:pt x="2854" y="1119"/>
                  </a:lnTo>
                  <a:lnTo>
                    <a:pt x="2821" y="1127"/>
                  </a:lnTo>
                  <a:lnTo>
                    <a:pt x="2791" y="1135"/>
                  </a:lnTo>
                  <a:lnTo>
                    <a:pt x="2764" y="1143"/>
                  </a:lnTo>
                  <a:lnTo>
                    <a:pt x="2738" y="1151"/>
                  </a:lnTo>
                  <a:lnTo>
                    <a:pt x="2714" y="1160"/>
                  </a:lnTo>
                  <a:lnTo>
                    <a:pt x="2690" y="1168"/>
                  </a:lnTo>
                  <a:lnTo>
                    <a:pt x="2666" y="1175"/>
                  </a:lnTo>
                  <a:lnTo>
                    <a:pt x="2640" y="1181"/>
                  </a:lnTo>
                  <a:lnTo>
                    <a:pt x="2625" y="1153"/>
                  </a:lnTo>
                  <a:lnTo>
                    <a:pt x="2606" y="1115"/>
                  </a:lnTo>
                  <a:lnTo>
                    <a:pt x="2598" y="1096"/>
                  </a:lnTo>
                  <a:lnTo>
                    <a:pt x="2590" y="1076"/>
                  </a:lnTo>
                  <a:lnTo>
                    <a:pt x="2587" y="1068"/>
                  </a:lnTo>
                  <a:lnTo>
                    <a:pt x="2585" y="1059"/>
                  </a:lnTo>
                  <a:lnTo>
                    <a:pt x="2584" y="1051"/>
                  </a:lnTo>
                  <a:lnTo>
                    <a:pt x="2583" y="1043"/>
                  </a:lnTo>
                  <a:lnTo>
                    <a:pt x="2583" y="997"/>
                  </a:lnTo>
                  <a:lnTo>
                    <a:pt x="2584" y="980"/>
                  </a:lnTo>
                  <a:lnTo>
                    <a:pt x="2585" y="967"/>
                  </a:lnTo>
                  <a:lnTo>
                    <a:pt x="2587" y="954"/>
                  </a:lnTo>
                  <a:lnTo>
                    <a:pt x="2591" y="943"/>
                  </a:lnTo>
                  <a:lnTo>
                    <a:pt x="2599" y="921"/>
                  </a:lnTo>
                  <a:lnTo>
                    <a:pt x="2606" y="895"/>
                  </a:lnTo>
                  <a:lnTo>
                    <a:pt x="2641" y="905"/>
                  </a:lnTo>
                  <a:lnTo>
                    <a:pt x="2642" y="893"/>
                  </a:lnTo>
                  <a:lnTo>
                    <a:pt x="2645" y="882"/>
                  </a:lnTo>
                  <a:lnTo>
                    <a:pt x="2647" y="871"/>
                  </a:lnTo>
                  <a:lnTo>
                    <a:pt x="2650" y="860"/>
                  </a:lnTo>
                  <a:lnTo>
                    <a:pt x="2657" y="840"/>
                  </a:lnTo>
                  <a:lnTo>
                    <a:pt x="2665" y="818"/>
                  </a:lnTo>
                  <a:lnTo>
                    <a:pt x="2673" y="796"/>
                  </a:lnTo>
                  <a:lnTo>
                    <a:pt x="2680" y="771"/>
                  </a:lnTo>
                  <a:lnTo>
                    <a:pt x="2682" y="757"/>
                  </a:lnTo>
                  <a:lnTo>
                    <a:pt x="2685" y="742"/>
                  </a:lnTo>
                  <a:lnTo>
                    <a:pt x="2686" y="728"/>
                  </a:lnTo>
                  <a:lnTo>
                    <a:pt x="2687" y="710"/>
                  </a:lnTo>
                  <a:lnTo>
                    <a:pt x="2687" y="675"/>
                  </a:lnTo>
                  <a:lnTo>
                    <a:pt x="2664" y="675"/>
                  </a:lnTo>
                  <a:lnTo>
                    <a:pt x="2663" y="625"/>
                  </a:lnTo>
                  <a:lnTo>
                    <a:pt x="2661" y="576"/>
                  </a:lnTo>
                  <a:lnTo>
                    <a:pt x="2658" y="553"/>
                  </a:lnTo>
                  <a:lnTo>
                    <a:pt x="2656" y="530"/>
                  </a:lnTo>
                  <a:lnTo>
                    <a:pt x="2653" y="507"/>
                  </a:lnTo>
                  <a:lnTo>
                    <a:pt x="2649" y="486"/>
                  </a:lnTo>
                  <a:lnTo>
                    <a:pt x="2643" y="465"/>
                  </a:lnTo>
                  <a:lnTo>
                    <a:pt x="2639" y="445"/>
                  </a:lnTo>
                  <a:lnTo>
                    <a:pt x="2632" y="426"/>
                  </a:lnTo>
                  <a:lnTo>
                    <a:pt x="2625" y="406"/>
                  </a:lnTo>
                  <a:lnTo>
                    <a:pt x="2616" y="389"/>
                  </a:lnTo>
                  <a:lnTo>
                    <a:pt x="2607" y="372"/>
                  </a:lnTo>
                  <a:lnTo>
                    <a:pt x="2597" y="355"/>
                  </a:lnTo>
                  <a:lnTo>
                    <a:pt x="2585" y="340"/>
                  </a:lnTo>
                  <a:lnTo>
                    <a:pt x="2576" y="329"/>
                  </a:lnTo>
                  <a:lnTo>
                    <a:pt x="2566" y="317"/>
                  </a:lnTo>
                  <a:lnTo>
                    <a:pt x="2553" y="306"/>
                  </a:lnTo>
                  <a:lnTo>
                    <a:pt x="2541" y="293"/>
                  </a:lnTo>
                  <a:lnTo>
                    <a:pt x="2526" y="282"/>
                  </a:lnTo>
                  <a:lnTo>
                    <a:pt x="2510" y="269"/>
                  </a:lnTo>
                  <a:lnTo>
                    <a:pt x="2494" y="257"/>
                  </a:lnTo>
                  <a:lnTo>
                    <a:pt x="2477" y="245"/>
                  </a:lnTo>
                  <a:lnTo>
                    <a:pt x="2458" y="235"/>
                  </a:lnTo>
                  <a:lnTo>
                    <a:pt x="2440" y="225"/>
                  </a:lnTo>
                  <a:lnTo>
                    <a:pt x="2422" y="216"/>
                  </a:lnTo>
                  <a:lnTo>
                    <a:pt x="2402" y="208"/>
                  </a:lnTo>
                  <a:lnTo>
                    <a:pt x="2384" y="201"/>
                  </a:lnTo>
                  <a:lnTo>
                    <a:pt x="2366" y="196"/>
                  </a:lnTo>
                  <a:lnTo>
                    <a:pt x="2347" y="194"/>
                  </a:lnTo>
                  <a:lnTo>
                    <a:pt x="2330" y="193"/>
                  </a:lnTo>
                  <a:lnTo>
                    <a:pt x="2307" y="193"/>
                  </a:lnTo>
                  <a:lnTo>
                    <a:pt x="2291" y="193"/>
                  </a:lnTo>
                  <a:lnTo>
                    <a:pt x="2275" y="194"/>
                  </a:lnTo>
                  <a:lnTo>
                    <a:pt x="2259" y="196"/>
                  </a:lnTo>
                  <a:lnTo>
                    <a:pt x="2243" y="200"/>
                  </a:lnTo>
                  <a:lnTo>
                    <a:pt x="2227" y="203"/>
                  </a:lnTo>
                  <a:lnTo>
                    <a:pt x="2212" y="208"/>
                  </a:lnTo>
                  <a:lnTo>
                    <a:pt x="2196" y="213"/>
                  </a:lnTo>
                  <a:lnTo>
                    <a:pt x="2182" y="220"/>
                  </a:lnTo>
                  <a:lnTo>
                    <a:pt x="2167" y="227"/>
                  </a:lnTo>
                  <a:lnTo>
                    <a:pt x="2152" y="235"/>
                  </a:lnTo>
                  <a:lnTo>
                    <a:pt x="2137" y="243"/>
                  </a:lnTo>
                  <a:lnTo>
                    <a:pt x="2123" y="252"/>
                  </a:lnTo>
                  <a:lnTo>
                    <a:pt x="2110" y="261"/>
                  </a:lnTo>
                  <a:lnTo>
                    <a:pt x="2096" y="272"/>
                  </a:lnTo>
                  <a:lnTo>
                    <a:pt x="2083" y="282"/>
                  </a:lnTo>
                  <a:lnTo>
                    <a:pt x="2071" y="293"/>
                  </a:lnTo>
                  <a:lnTo>
                    <a:pt x="2059" y="306"/>
                  </a:lnTo>
                  <a:lnTo>
                    <a:pt x="2048" y="317"/>
                  </a:lnTo>
                  <a:lnTo>
                    <a:pt x="2036" y="330"/>
                  </a:lnTo>
                  <a:lnTo>
                    <a:pt x="2026" y="344"/>
                  </a:lnTo>
                  <a:lnTo>
                    <a:pt x="2017" y="357"/>
                  </a:lnTo>
                  <a:lnTo>
                    <a:pt x="2008" y="371"/>
                  </a:lnTo>
                  <a:lnTo>
                    <a:pt x="2000" y="386"/>
                  </a:lnTo>
                  <a:lnTo>
                    <a:pt x="1992" y="400"/>
                  </a:lnTo>
                  <a:lnTo>
                    <a:pt x="1985" y="414"/>
                  </a:lnTo>
                  <a:lnTo>
                    <a:pt x="1979" y="430"/>
                  </a:lnTo>
                  <a:lnTo>
                    <a:pt x="1973" y="445"/>
                  </a:lnTo>
                  <a:lnTo>
                    <a:pt x="1970" y="461"/>
                  </a:lnTo>
                  <a:lnTo>
                    <a:pt x="1967" y="477"/>
                  </a:lnTo>
                  <a:lnTo>
                    <a:pt x="1964" y="493"/>
                  </a:lnTo>
                  <a:lnTo>
                    <a:pt x="1962" y="509"/>
                  </a:lnTo>
                  <a:lnTo>
                    <a:pt x="1962" y="525"/>
                  </a:lnTo>
                  <a:lnTo>
                    <a:pt x="1962" y="652"/>
                  </a:lnTo>
                  <a:lnTo>
                    <a:pt x="1924" y="670"/>
                  </a:lnTo>
                  <a:lnTo>
                    <a:pt x="1979" y="881"/>
                  </a:lnTo>
                  <a:lnTo>
                    <a:pt x="2007" y="876"/>
                  </a:lnTo>
                  <a:lnTo>
                    <a:pt x="2012" y="890"/>
                  </a:lnTo>
                  <a:lnTo>
                    <a:pt x="2017" y="900"/>
                  </a:lnTo>
                  <a:lnTo>
                    <a:pt x="2019" y="912"/>
                  </a:lnTo>
                  <a:lnTo>
                    <a:pt x="2019" y="929"/>
                  </a:lnTo>
                  <a:lnTo>
                    <a:pt x="2019" y="952"/>
                  </a:lnTo>
                  <a:lnTo>
                    <a:pt x="2019" y="959"/>
                  </a:lnTo>
                  <a:lnTo>
                    <a:pt x="2017" y="965"/>
                  </a:lnTo>
                  <a:lnTo>
                    <a:pt x="2015" y="972"/>
                  </a:lnTo>
                  <a:lnTo>
                    <a:pt x="2011" y="979"/>
                  </a:lnTo>
                  <a:lnTo>
                    <a:pt x="2007" y="986"/>
                  </a:lnTo>
                  <a:lnTo>
                    <a:pt x="2002" y="993"/>
                  </a:lnTo>
                  <a:lnTo>
                    <a:pt x="1995" y="1000"/>
                  </a:lnTo>
                  <a:lnTo>
                    <a:pt x="1988" y="1007"/>
                  </a:lnTo>
                  <a:lnTo>
                    <a:pt x="1973" y="1020"/>
                  </a:lnTo>
                  <a:lnTo>
                    <a:pt x="1955" y="1034"/>
                  </a:lnTo>
                  <a:lnTo>
                    <a:pt x="1935" y="1047"/>
                  </a:lnTo>
                  <a:lnTo>
                    <a:pt x="1912" y="1058"/>
                  </a:lnTo>
                  <a:lnTo>
                    <a:pt x="1889" y="1069"/>
                  </a:lnTo>
                  <a:lnTo>
                    <a:pt x="1864" y="1079"/>
                  </a:lnTo>
                  <a:lnTo>
                    <a:pt x="1839" y="1087"/>
                  </a:lnTo>
                  <a:lnTo>
                    <a:pt x="1812" y="1093"/>
                  </a:lnTo>
                  <a:lnTo>
                    <a:pt x="1787" y="1097"/>
                  </a:lnTo>
                  <a:lnTo>
                    <a:pt x="1762" y="1099"/>
                  </a:lnTo>
                  <a:lnTo>
                    <a:pt x="1749" y="1100"/>
                  </a:lnTo>
                  <a:lnTo>
                    <a:pt x="1737" y="1099"/>
                  </a:lnTo>
                  <a:lnTo>
                    <a:pt x="1725" y="1098"/>
                  </a:lnTo>
                  <a:lnTo>
                    <a:pt x="1713" y="1097"/>
                  </a:lnTo>
                  <a:lnTo>
                    <a:pt x="1673" y="1090"/>
                  </a:lnTo>
                  <a:lnTo>
                    <a:pt x="1624" y="1083"/>
                  </a:lnTo>
                  <a:lnTo>
                    <a:pt x="1568" y="1076"/>
                  </a:lnTo>
                  <a:lnTo>
                    <a:pt x="1508" y="1069"/>
                  </a:lnTo>
                  <a:lnTo>
                    <a:pt x="1449" y="1064"/>
                  </a:lnTo>
                  <a:lnTo>
                    <a:pt x="1394" y="1059"/>
                  </a:lnTo>
                  <a:lnTo>
                    <a:pt x="1345" y="1056"/>
                  </a:lnTo>
                  <a:lnTo>
                    <a:pt x="1306" y="1055"/>
                  </a:lnTo>
                  <a:lnTo>
                    <a:pt x="1305" y="10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51025" y="1609726"/>
              <a:ext cx="88900" cy="525463"/>
            </a:xfrm>
            <a:custGeom>
              <a:avLst/>
              <a:gdLst/>
              <a:ahLst/>
              <a:cxnLst>
                <a:cxn ang="0">
                  <a:pos x="73" y="1"/>
                </a:cxn>
                <a:cxn ang="0">
                  <a:pos x="0" y="1667"/>
                </a:cxn>
                <a:cxn ang="0">
                  <a:pos x="185" y="1983"/>
                </a:cxn>
                <a:cxn ang="0">
                  <a:pos x="333" y="1759"/>
                </a:cxn>
                <a:cxn ang="0">
                  <a:pos x="218" y="0"/>
                </a:cxn>
                <a:cxn ang="0">
                  <a:pos x="73" y="1"/>
                </a:cxn>
              </a:cxnLst>
              <a:rect l="0" t="0" r="r" b="b"/>
              <a:pathLst>
                <a:path w="333" h="1983">
                  <a:moveTo>
                    <a:pt x="73" y="1"/>
                  </a:moveTo>
                  <a:lnTo>
                    <a:pt x="0" y="1667"/>
                  </a:lnTo>
                  <a:lnTo>
                    <a:pt x="185" y="1983"/>
                  </a:lnTo>
                  <a:lnTo>
                    <a:pt x="333" y="1759"/>
                  </a:lnTo>
                  <a:lnTo>
                    <a:pt x="218" y="0"/>
                  </a:lnTo>
                  <a:lnTo>
                    <a:pt x="7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41出自【趣你的PPT】(微信:qunideppt)：最优质的PPT资源库出自【趣你的PPT】(微信:qunideppt)：最优质的PPT资源库"/>
          <p:cNvGrpSpPr>
            <a:grpSpLocks noChangeAspect="1"/>
          </p:cNvGrpSpPr>
          <p:nvPr/>
        </p:nvGrpSpPr>
        <p:grpSpPr>
          <a:xfrm>
            <a:off x="3527855" y="3751542"/>
            <a:ext cx="654460" cy="1315956"/>
            <a:chOff x="6213477" y="3922716"/>
            <a:chExt cx="1033463" cy="2078038"/>
          </a:xfrm>
          <a:solidFill>
            <a:srgbClr val="4A94A8"/>
          </a:solidFill>
        </p:grpSpPr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13477" y="3922716"/>
              <a:ext cx="1033463" cy="2078038"/>
            </a:xfrm>
            <a:custGeom>
              <a:avLst/>
              <a:gdLst/>
              <a:ahLst/>
              <a:cxnLst>
                <a:cxn ang="0">
                  <a:pos x="970" y="2314"/>
                </a:cxn>
                <a:cxn ang="0">
                  <a:pos x="825" y="2381"/>
                </a:cxn>
                <a:cxn ang="0">
                  <a:pos x="652" y="2431"/>
                </a:cxn>
                <a:cxn ang="0">
                  <a:pos x="698" y="2670"/>
                </a:cxn>
                <a:cxn ang="0">
                  <a:pos x="1096" y="2913"/>
                </a:cxn>
                <a:cxn ang="0">
                  <a:pos x="1091" y="4316"/>
                </a:cxn>
                <a:cxn ang="0">
                  <a:pos x="1054" y="5056"/>
                </a:cxn>
                <a:cxn ang="0">
                  <a:pos x="991" y="5995"/>
                </a:cxn>
                <a:cxn ang="0">
                  <a:pos x="979" y="6915"/>
                </a:cxn>
                <a:cxn ang="0">
                  <a:pos x="1018" y="7356"/>
                </a:cxn>
                <a:cxn ang="0">
                  <a:pos x="858" y="7730"/>
                </a:cxn>
                <a:cxn ang="0">
                  <a:pos x="954" y="7813"/>
                </a:cxn>
                <a:cxn ang="0">
                  <a:pos x="1345" y="7629"/>
                </a:cxn>
                <a:cxn ang="0">
                  <a:pos x="1463" y="7334"/>
                </a:cxn>
                <a:cxn ang="0">
                  <a:pos x="1502" y="6943"/>
                </a:cxn>
                <a:cxn ang="0">
                  <a:pos x="1548" y="6479"/>
                </a:cxn>
                <a:cxn ang="0">
                  <a:pos x="1582" y="6214"/>
                </a:cxn>
                <a:cxn ang="0">
                  <a:pos x="1758" y="5421"/>
                </a:cxn>
                <a:cxn ang="0">
                  <a:pos x="1989" y="4776"/>
                </a:cxn>
                <a:cxn ang="0">
                  <a:pos x="2369" y="5093"/>
                </a:cxn>
                <a:cxn ang="0">
                  <a:pos x="2589" y="5958"/>
                </a:cxn>
                <a:cxn ang="0">
                  <a:pos x="2730" y="6331"/>
                </a:cxn>
                <a:cxn ang="0">
                  <a:pos x="2762" y="6611"/>
                </a:cxn>
                <a:cxn ang="0">
                  <a:pos x="2813" y="7138"/>
                </a:cxn>
                <a:cxn ang="0">
                  <a:pos x="3019" y="7571"/>
                </a:cxn>
                <a:cxn ang="0">
                  <a:pos x="3172" y="7698"/>
                </a:cxn>
                <a:cxn ang="0">
                  <a:pos x="3443" y="7750"/>
                </a:cxn>
                <a:cxn ang="0">
                  <a:pos x="3681" y="7650"/>
                </a:cxn>
                <a:cxn ang="0">
                  <a:pos x="3550" y="7426"/>
                </a:cxn>
                <a:cxn ang="0">
                  <a:pos x="3403" y="6901"/>
                </a:cxn>
                <a:cxn ang="0">
                  <a:pos x="3296" y="5984"/>
                </a:cxn>
                <a:cxn ang="0">
                  <a:pos x="3104" y="4801"/>
                </a:cxn>
                <a:cxn ang="0">
                  <a:pos x="3152" y="3407"/>
                </a:cxn>
                <a:cxn ang="0">
                  <a:pos x="3328" y="3385"/>
                </a:cxn>
                <a:cxn ang="0">
                  <a:pos x="3526" y="3164"/>
                </a:cxn>
                <a:cxn ang="0">
                  <a:pos x="3830" y="2231"/>
                </a:cxn>
                <a:cxn ang="0">
                  <a:pos x="3082" y="1227"/>
                </a:cxn>
                <a:cxn ang="0">
                  <a:pos x="2752" y="1019"/>
                </a:cxn>
                <a:cxn ang="0">
                  <a:pos x="2391" y="1007"/>
                </a:cxn>
                <a:cxn ang="0">
                  <a:pos x="2211" y="851"/>
                </a:cxn>
                <a:cxn ang="0">
                  <a:pos x="2301" y="604"/>
                </a:cxn>
                <a:cxn ang="0">
                  <a:pos x="2267" y="254"/>
                </a:cxn>
                <a:cxn ang="0">
                  <a:pos x="2086" y="43"/>
                </a:cxn>
                <a:cxn ang="0">
                  <a:pos x="1824" y="22"/>
                </a:cxn>
                <a:cxn ang="0">
                  <a:pos x="1636" y="179"/>
                </a:cxn>
                <a:cxn ang="0">
                  <a:pos x="1640" y="698"/>
                </a:cxn>
                <a:cxn ang="0">
                  <a:pos x="1675" y="947"/>
                </a:cxn>
                <a:cxn ang="0">
                  <a:pos x="1461" y="1003"/>
                </a:cxn>
                <a:cxn ang="0">
                  <a:pos x="1136" y="1074"/>
                </a:cxn>
                <a:cxn ang="0">
                  <a:pos x="608" y="1575"/>
                </a:cxn>
                <a:cxn ang="0">
                  <a:pos x="70" y="2274"/>
                </a:cxn>
                <a:cxn ang="0">
                  <a:pos x="58" y="2751"/>
                </a:cxn>
                <a:cxn ang="0">
                  <a:pos x="549" y="3376"/>
                </a:cxn>
                <a:cxn ang="0">
                  <a:pos x="707" y="3425"/>
                </a:cxn>
                <a:cxn ang="0">
                  <a:pos x="938" y="3372"/>
                </a:cxn>
                <a:cxn ang="0">
                  <a:pos x="1073" y="4130"/>
                </a:cxn>
                <a:cxn ang="0">
                  <a:pos x="2970" y="2829"/>
                </a:cxn>
                <a:cxn ang="0">
                  <a:pos x="3051" y="2310"/>
                </a:cxn>
                <a:cxn ang="0">
                  <a:pos x="3292" y="2426"/>
                </a:cxn>
                <a:cxn ang="0">
                  <a:pos x="3250" y="2656"/>
                </a:cxn>
              </a:cxnLst>
              <a:rect l="0" t="0" r="r" b="b"/>
              <a:pathLst>
                <a:path w="3903" h="7854">
                  <a:moveTo>
                    <a:pt x="1058" y="2210"/>
                  </a:moveTo>
                  <a:lnTo>
                    <a:pt x="1054" y="2213"/>
                  </a:lnTo>
                  <a:lnTo>
                    <a:pt x="1048" y="2218"/>
                  </a:lnTo>
                  <a:lnTo>
                    <a:pt x="1042" y="2225"/>
                  </a:lnTo>
                  <a:lnTo>
                    <a:pt x="1037" y="2233"/>
                  </a:lnTo>
                  <a:lnTo>
                    <a:pt x="1024" y="2254"/>
                  </a:lnTo>
                  <a:lnTo>
                    <a:pt x="1013" y="2274"/>
                  </a:lnTo>
                  <a:lnTo>
                    <a:pt x="1006" y="2285"/>
                  </a:lnTo>
                  <a:lnTo>
                    <a:pt x="999" y="2294"/>
                  </a:lnTo>
                  <a:lnTo>
                    <a:pt x="992" y="2302"/>
                  </a:lnTo>
                  <a:lnTo>
                    <a:pt x="985" y="2309"/>
                  </a:lnTo>
                  <a:lnTo>
                    <a:pt x="982" y="2311"/>
                  </a:lnTo>
                  <a:lnTo>
                    <a:pt x="978" y="2312"/>
                  </a:lnTo>
                  <a:lnTo>
                    <a:pt x="974" y="2313"/>
                  </a:lnTo>
                  <a:lnTo>
                    <a:pt x="970" y="2314"/>
                  </a:lnTo>
                  <a:lnTo>
                    <a:pt x="967" y="2314"/>
                  </a:lnTo>
                  <a:lnTo>
                    <a:pt x="962" y="2313"/>
                  </a:lnTo>
                  <a:lnTo>
                    <a:pt x="959" y="2311"/>
                  </a:lnTo>
                  <a:lnTo>
                    <a:pt x="954" y="2309"/>
                  </a:lnTo>
                  <a:lnTo>
                    <a:pt x="942" y="2323"/>
                  </a:lnTo>
                  <a:lnTo>
                    <a:pt x="930" y="2335"/>
                  </a:lnTo>
                  <a:lnTo>
                    <a:pt x="919" y="2344"/>
                  </a:lnTo>
                  <a:lnTo>
                    <a:pt x="909" y="2351"/>
                  </a:lnTo>
                  <a:lnTo>
                    <a:pt x="899" y="2355"/>
                  </a:lnTo>
                  <a:lnTo>
                    <a:pt x="890" y="2359"/>
                  </a:lnTo>
                  <a:lnTo>
                    <a:pt x="881" y="2361"/>
                  </a:lnTo>
                  <a:lnTo>
                    <a:pt x="873" y="2363"/>
                  </a:lnTo>
                  <a:lnTo>
                    <a:pt x="855" y="2368"/>
                  </a:lnTo>
                  <a:lnTo>
                    <a:pt x="835" y="2375"/>
                  </a:lnTo>
                  <a:lnTo>
                    <a:pt x="825" y="2381"/>
                  </a:lnTo>
                  <a:lnTo>
                    <a:pt x="814" y="2387"/>
                  </a:lnTo>
                  <a:lnTo>
                    <a:pt x="802" y="2398"/>
                  </a:lnTo>
                  <a:lnTo>
                    <a:pt x="788" y="2410"/>
                  </a:lnTo>
                  <a:lnTo>
                    <a:pt x="752" y="2407"/>
                  </a:lnTo>
                  <a:lnTo>
                    <a:pt x="722" y="2406"/>
                  </a:lnTo>
                  <a:lnTo>
                    <a:pt x="710" y="2406"/>
                  </a:lnTo>
                  <a:lnTo>
                    <a:pt x="698" y="2407"/>
                  </a:lnTo>
                  <a:lnTo>
                    <a:pt x="689" y="2408"/>
                  </a:lnTo>
                  <a:lnTo>
                    <a:pt x="680" y="2410"/>
                  </a:lnTo>
                  <a:lnTo>
                    <a:pt x="673" y="2413"/>
                  </a:lnTo>
                  <a:lnTo>
                    <a:pt x="666" y="2415"/>
                  </a:lnTo>
                  <a:lnTo>
                    <a:pt x="662" y="2418"/>
                  </a:lnTo>
                  <a:lnTo>
                    <a:pt x="657" y="2423"/>
                  </a:lnTo>
                  <a:lnTo>
                    <a:pt x="655" y="2426"/>
                  </a:lnTo>
                  <a:lnTo>
                    <a:pt x="652" y="2431"/>
                  </a:lnTo>
                  <a:lnTo>
                    <a:pt x="651" y="2435"/>
                  </a:lnTo>
                  <a:lnTo>
                    <a:pt x="650" y="2441"/>
                  </a:lnTo>
                  <a:lnTo>
                    <a:pt x="651" y="2453"/>
                  </a:lnTo>
                  <a:lnTo>
                    <a:pt x="654" y="2465"/>
                  </a:lnTo>
                  <a:lnTo>
                    <a:pt x="658" y="2478"/>
                  </a:lnTo>
                  <a:lnTo>
                    <a:pt x="664" y="2491"/>
                  </a:lnTo>
                  <a:lnTo>
                    <a:pt x="678" y="2520"/>
                  </a:lnTo>
                  <a:lnTo>
                    <a:pt x="688" y="2547"/>
                  </a:lnTo>
                  <a:lnTo>
                    <a:pt x="691" y="2562"/>
                  </a:lnTo>
                  <a:lnTo>
                    <a:pt x="694" y="2575"/>
                  </a:lnTo>
                  <a:lnTo>
                    <a:pt x="695" y="2589"/>
                  </a:lnTo>
                  <a:lnTo>
                    <a:pt x="696" y="2602"/>
                  </a:lnTo>
                  <a:lnTo>
                    <a:pt x="696" y="2629"/>
                  </a:lnTo>
                  <a:lnTo>
                    <a:pt x="697" y="2656"/>
                  </a:lnTo>
                  <a:lnTo>
                    <a:pt x="698" y="2670"/>
                  </a:lnTo>
                  <a:lnTo>
                    <a:pt x="702" y="2685"/>
                  </a:lnTo>
                  <a:lnTo>
                    <a:pt x="705" y="2699"/>
                  </a:lnTo>
                  <a:lnTo>
                    <a:pt x="711" y="2715"/>
                  </a:lnTo>
                  <a:lnTo>
                    <a:pt x="718" y="2731"/>
                  </a:lnTo>
                  <a:lnTo>
                    <a:pt x="728" y="2749"/>
                  </a:lnTo>
                  <a:lnTo>
                    <a:pt x="740" y="2767"/>
                  </a:lnTo>
                  <a:lnTo>
                    <a:pt x="755" y="2785"/>
                  </a:lnTo>
                  <a:lnTo>
                    <a:pt x="1094" y="3121"/>
                  </a:lnTo>
                  <a:lnTo>
                    <a:pt x="1096" y="3114"/>
                  </a:lnTo>
                  <a:lnTo>
                    <a:pt x="1096" y="3096"/>
                  </a:lnTo>
                  <a:lnTo>
                    <a:pt x="1097" y="3078"/>
                  </a:lnTo>
                  <a:lnTo>
                    <a:pt x="1098" y="3070"/>
                  </a:lnTo>
                  <a:lnTo>
                    <a:pt x="1098" y="3018"/>
                  </a:lnTo>
                  <a:lnTo>
                    <a:pt x="1098" y="2966"/>
                  </a:lnTo>
                  <a:lnTo>
                    <a:pt x="1096" y="2913"/>
                  </a:lnTo>
                  <a:lnTo>
                    <a:pt x="1095" y="2860"/>
                  </a:lnTo>
                  <a:lnTo>
                    <a:pt x="1091" y="2805"/>
                  </a:lnTo>
                  <a:lnTo>
                    <a:pt x="1089" y="2750"/>
                  </a:lnTo>
                  <a:lnTo>
                    <a:pt x="1086" y="2695"/>
                  </a:lnTo>
                  <a:lnTo>
                    <a:pt x="1082" y="2640"/>
                  </a:lnTo>
                  <a:lnTo>
                    <a:pt x="1079" y="2585"/>
                  </a:lnTo>
                  <a:lnTo>
                    <a:pt x="1075" y="2530"/>
                  </a:lnTo>
                  <a:lnTo>
                    <a:pt x="1072" y="2475"/>
                  </a:lnTo>
                  <a:lnTo>
                    <a:pt x="1069" y="2422"/>
                  </a:lnTo>
                  <a:lnTo>
                    <a:pt x="1065" y="2368"/>
                  </a:lnTo>
                  <a:lnTo>
                    <a:pt x="1063" y="2314"/>
                  </a:lnTo>
                  <a:lnTo>
                    <a:pt x="1061" y="2262"/>
                  </a:lnTo>
                  <a:lnTo>
                    <a:pt x="1058" y="2210"/>
                  </a:lnTo>
                  <a:close/>
                  <a:moveTo>
                    <a:pt x="1099" y="4258"/>
                  </a:moveTo>
                  <a:lnTo>
                    <a:pt x="1091" y="4316"/>
                  </a:lnTo>
                  <a:lnTo>
                    <a:pt x="1085" y="4369"/>
                  </a:lnTo>
                  <a:lnTo>
                    <a:pt x="1079" y="4421"/>
                  </a:lnTo>
                  <a:lnTo>
                    <a:pt x="1075" y="4470"/>
                  </a:lnTo>
                  <a:lnTo>
                    <a:pt x="1072" y="4518"/>
                  </a:lnTo>
                  <a:lnTo>
                    <a:pt x="1071" y="4565"/>
                  </a:lnTo>
                  <a:lnTo>
                    <a:pt x="1070" y="4613"/>
                  </a:lnTo>
                  <a:lnTo>
                    <a:pt x="1070" y="4662"/>
                  </a:lnTo>
                  <a:lnTo>
                    <a:pt x="1070" y="4711"/>
                  </a:lnTo>
                  <a:lnTo>
                    <a:pt x="1067" y="4760"/>
                  </a:lnTo>
                  <a:lnTo>
                    <a:pt x="1064" y="4809"/>
                  </a:lnTo>
                  <a:lnTo>
                    <a:pt x="1061" y="4859"/>
                  </a:lnTo>
                  <a:lnTo>
                    <a:pt x="1057" y="4909"/>
                  </a:lnTo>
                  <a:lnTo>
                    <a:pt x="1055" y="4958"/>
                  </a:lnTo>
                  <a:lnTo>
                    <a:pt x="1053" y="5007"/>
                  </a:lnTo>
                  <a:lnTo>
                    <a:pt x="1054" y="5056"/>
                  </a:lnTo>
                  <a:lnTo>
                    <a:pt x="1055" y="5094"/>
                  </a:lnTo>
                  <a:lnTo>
                    <a:pt x="1055" y="5136"/>
                  </a:lnTo>
                  <a:lnTo>
                    <a:pt x="1054" y="5183"/>
                  </a:lnTo>
                  <a:lnTo>
                    <a:pt x="1053" y="5232"/>
                  </a:lnTo>
                  <a:lnTo>
                    <a:pt x="1049" y="5337"/>
                  </a:lnTo>
                  <a:lnTo>
                    <a:pt x="1043" y="5448"/>
                  </a:lnTo>
                  <a:lnTo>
                    <a:pt x="1037" y="5560"/>
                  </a:lnTo>
                  <a:lnTo>
                    <a:pt x="1027" y="5667"/>
                  </a:lnTo>
                  <a:lnTo>
                    <a:pt x="1023" y="5716"/>
                  </a:lnTo>
                  <a:lnTo>
                    <a:pt x="1018" y="5763"/>
                  </a:lnTo>
                  <a:lnTo>
                    <a:pt x="1013" y="5806"/>
                  </a:lnTo>
                  <a:lnTo>
                    <a:pt x="1008" y="5845"/>
                  </a:lnTo>
                  <a:lnTo>
                    <a:pt x="1001" y="5895"/>
                  </a:lnTo>
                  <a:lnTo>
                    <a:pt x="995" y="5945"/>
                  </a:lnTo>
                  <a:lnTo>
                    <a:pt x="991" y="5995"/>
                  </a:lnTo>
                  <a:lnTo>
                    <a:pt x="987" y="6045"/>
                  </a:lnTo>
                  <a:lnTo>
                    <a:pt x="985" y="6094"/>
                  </a:lnTo>
                  <a:lnTo>
                    <a:pt x="983" y="6143"/>
                  </a:lnTo>
                  <a:lnTo>
                    <a:pt x="982" y="6192"/>
                  </a:lnTo>
                  <a:lnTo>
                    <a:pt x="982" y="6240"/>
                  </a:lnTo>
                  <a:lnTo>
                    <a:pt x="981" y="6337"/>
                  </a:lnTo>
                  <a:lnTo>
                    <a:pt x="982" y="6433"/>
                  </a:lnTo>
                  <a:lnTo>
                    <a:pt x="982" y="6527"/>
                  </a:lnTo>
                  <a:lnTo>
                    <a:pt x="979" y="6621"/>
                  </a:lnTo>
                  <a:lnTo>
                    <a:pt x="979" y="6663"/>
                  </a:lnTo>
                  <a:lnTo>
                    <a:pt x="978" y="6711"/>
                  </a:lnTo>
                  <a:lnTo>
                    <a:pt x="977" y="6761"/>
                  </a:lnTo>
                  <a:lnTo>
                    <a:pt x="977" y="6814"/>
                  </a:lnTo>
                  <a:lnTo>
                    <a:pt x="977" y="6865"/>
                  </a:lnTo>
                  <a:lnTo>
                    <a:pt x="979" y="6915"/>
                  </a:lnTo>
                  <a:lnTo>
                    <a:pt x="982" y="6938"/>
                  </a:lnTo>
                  <a:lnTo>
                    <a:pt x="984" y="6958"/>
                  </a:lnTo>
                  <a:lnTo>
                    <a:pt x="986" y="6978"/>
                  </a:lnTo>
                  <a:lnTo>
                    <a:pt x="990" y="6995"/>
                  </a:lnTo>
                  <a:lnTo>
                    <a:pt x="995" y="7023"/>
                  </a:lnTo>
                  <a:lnTo>
                    <a:pt x="1003" y="7062"/>
                  </a:lnTo>
                  <a:lnTo>
                    <a:pt x="1011" y="7111"/>
                  </a:lnTo>
                  <a:lnTo>
                    <a:pt x="1019" y="7163"/>
                  </a:lnTo>
                  <a:lnTo>
                    <a:pt x="1026" y="7215"/>
                  </a:lnTo>
                  <a:lnTo>
                    <a:pt x="1032" y="7264"/>
                  </a:lnTo>
                  <a:lnTo>
                    <a:pt x="1033" y="7286"/>
                  </a:lnTo>
                  <a:lnTo>
                    <a:pt x="1034" y="7306"/>
                  </a:lnTo>
                  <a:lnTo>
                    <a:pt x="1034" y="7322"/>
                  </a:lnTo>
                  <a:lnTo>
                    <a:pt x="1033" y="7335"/>
                  </a:lnTo>
                  <a:lnTo>
                    <a:pt x="1018" y="7356"/>
                  </a:lnTo>
                  <a:lnTo>
                    <a:pt x="985" y="7400"/>
                  </a:lnTo>
                  <a:lnTo>
                    <a:pt x="951" y="7447"/>
                  </a:lnTo>
                  <a:lnTo>
                    <a:pt x="930" y="7476"/>
                  </a:lnTo>
                  <a:lnTo>
                    <a:pt x="925" y="7487"/>
                  </a:lnTo>
                  <a:lnTo>
                    <a:pt x="917" y="7509"/>
                  </a:lnTo>
                  <a:lnTo>
                    <a:pt x="905" y="7538"/>
                  </a:lnTo>
                  <a:lnTo>
                    <a:pt x="894" y="7570"/>
                  </a:lnTo>
                  <a:lnTo>
                    <a:pt x="882" y="7603"/>
                  </a:lnTo>
                  <a:lnTo>
                    <a:pt x="872" y="7631"/>
                  </a:lnTo>
                  <a:lnTo>
                    <a:pt x="865" y="7653"/>
                  </a:lnTo>
                  <a:lnTo>
                    <a:pt x="862" y="7664"/>
                  </a:lnTo>
                  <a:lnTo>
                    <a:pt x="860" y="7674"/>
                  </a:lnTo>
                  <a:lnTo>
                    <a:pt x="857" y="7699"/>
                  </a:lnTo>
                  <a:lnTo>
                    <a:pt x="857" y="7720"/>
                  </a:lnTo>
                  <a:lnTo>
                    <a:pt x="858" y="7730"/>
                  </a:lnTo>
                  <a:lnTo>
                    <a:pt x="859" y="7738"/>
                  </a:lnTo>
                  <a:lnTo>
                    <a:pt x="860" y="7746"/>
                  </a:lnTo>
                  <a:lnTo>
                    <a:pt x="863" y="7752"/>
                  </a:lnTo>
                  <a:lnTo>
                    <a:pt x="865" y="7759"/>
                  </a:lnTo>
                  <a:lnTo>
                    <a:pt x="867" y="7765"/>
                  </a:lnTo>
                  <a:lnTo>
                    <a:pt x="871" y="7770"/>
                  </a:lnTo>
                  <a:lnTo>
                    <a:pt x="874" y="7774"/>
                  </a:lnTo>
                  <a:lnTo>
                    <a:pt x="882" y="7782"/>
                  </a:lnTo>
                  <a:lnTo>
                    <a:pt x="891" y="7788"/>
                  </a:lnTo>
                  <a:lnTo>
                    <a:pt x="902" y="7794"/>
                  </a:lnTo>
                  <a:lnTo>
                    <a:pt x="912" y="7797"/>
                  </a:lnTo>
                  <a:lnTo>
                    <a:pt x="922" y="7802"/>
                  </a:lnTo>
                  <a:lnTo>
                    <a:pt x="933" y="7805"/>
                  </a:lnTo>
                  <a:lnTo>
                    <a:pt x="944" y="7808"/>
                  </a:lnTo>
                  <a:lnTo>
                    <a:pt x="954" y="7813"/>
                  </a:lnTo>
                  <a:lnTo>
                    <a:pt x="965" y="7819"/>
                  </a:lnTo>
                  <a:lnTo>
                    <a:pt x="974" y="7826"/>
                  </a:lnTo>
                  <a:lnTo>
                    <a:pt x="1177" y="7854"/>
                  </a:lnTo>
                  <a:lnTo>
                    <a:pt x="1230" y="7834"/>
                  </a:lnTo>
                  <a:lnTo>
                    <a:pt x="1266" y="7820"/>
                  </a:lnTo>
                  <a:lnTo>
                    <a:pt x="1281" y="7814"/>
                  </a:lnTo>
                  <a:lnTo>
                    <a:pt x="1293" y="7808"/>
                  </a:lnTo>
                  <a:lnTo>
                    <a:pt x="1302" y="7803"/>
                  </a:lnTo>
                  <a:lnTo>
                    <a:pt x="1310" y="7796"/>
                  </a:lnTo>
                  <a:lnTo>
                    <a:pt x="1316" y="7788"/>
                  </a:lnTo>
                  <a:lnTo>
                    <a:pt x="1320" y="7778"/>
                  </a:lnTo>
                  <a:lnTo>
                    <a:pt x="1325" y="7764"/>
                  </a:lnTo>
                  <a:lnTo>
                    <a:pt x="1328" y="7746"/>
                  </a:lnTo>
                  <a:lnTo>
                    <a:pt x="1335" y="7699"/>
                  </a:lnTo>
                  <a:lnTo>
                    <a:pt x="1345" y="7629"/>
                  </a:lnTo>
                  <a:lnTo>
                    <a:pt x="1348" y="7618"/>
                  </a:lnTo>
                  <a:lnTo>
                    <a:pt x="1351" y="7608"/>
                  </a:lnTo>
                  <a:lnTo>
                    <a:pt x="1356" y="7598"/>
                  </a:lnTo>
                  <a:lnTo>
                    <a:pt x="1361" y="7589"/>
                  </a:lnTo>
                  <a:lnTo>
                    <a:pt x="1375" y="7573"/>
                  </a:lnTo>
                  <a:lnTo>
                    <a:pt x="1390" y="7557"/>
                  </a:lnTo>
                  <a:lnTo>
                    <a:pt x="1404" y="7542"/>
                  </a:lnTo>
                  <a:lnTo>
                    <a:pt x="1416" y="7525"/>
                  </a:lnTo>
                  <a:lnTo>
                    <a:pt x="1422" y="7516"/>
                  </a:lnTo>
                  <a:lnTo>
                    <a:pt x="1425" y="7507"/>
                  </a:lnTo>
                  <a:lnTo>
                    <a:pt x="1429" y="7496"/>
                  </a:lnTo>
                  <a:lnTo>
                    <a:pt x="1430" y="7485"/>
                  </a:lnTo>
                  <a:lnTo>
                    <a:pt x="1433" y="7372"/>
                  </a:lnTo>
                  <a:lnTo>
                    <a:pt x="1449" y="7354"/>
                  </a:lnTo>
                  <a:lnTo>
                    <a:pt x="1463" y="7334"/>
                  </a:lnTo>
                  <a:lnTo>
                    <a:pt x="1477" y="7312"/>
                  </a:lnTo>
                  <a:lnTo>
                    <a:pt x="1489" y="7288"/>
                  </a:lnTo>
                  <a:lnTo>
                    <a:pt x="1501" y="7263"/>
                  </a:lnTo>
                  <a:lnTo>
                    <a:pt x="1510" y="7236"/>
                  </a:lnTo>
                  <a:lnTo>
                    <a:pt x="1514" y="7222"/>
                  </a:lnTo>
                  <a:lnTo>
                    <a:pt x="1518" y="7207"/>
                  </a:lnTo>
                  <a:lnTo>
                    <a:pt x="1521" y="7192"/>
                  </a:lnTo>
                  <a:lnTo>
                    <a:pt x="1524" y="7176"/>
                  </a:lnTo>
                  <a:lnTo>
                    <a:pt x="1534" y="7106"/>
                  </a:lnTo>
                  <a:lnTo>
                    <a:pt x="1535" y="7087"/>
                  </a:lnTo>
                  <a:lnTo>
                    <a:pt x="1534" y="7068"/>
                  </a:lnTo>
                  <a:lnTo>
                    <a:pt x="1532" y="7048"/>
                  </a:lnTo>
                  <a:lnTo>
                    <a:pt x="1527" y="7028"/>
                  </a:lnTo>
                  <a:lnTo>
                    <a:pt x="1516" y="6986"/>
                  </a:lnTo>
                  <a:lnTo>
                    <a:pt x="1502" y="6943"/>
                  </a:lnTo>
                  <a:lnTo>
                    <a:pt x="1495" y="6922"/>
                  </a:lnTo>
                  <a:lnTo>
                    <a:pt x="1489" y="6900"/>
                  </a:lnTo>
                  <a:lnTo>
                    <a:pt x="1484" y="6879"/>
                  </a:lnTo>
                  <a:lnTo>
                    <a:pt x="1479" y="6859"/>
                  </a:lnTo>
                  <a:lnTo>
                    <a:pt x="1477" y="6839"/>
                  </a:lnTo>
                  <a:lnTo>
                    <a:pt x="1476" y="6821"/>
                  </a:lnTo>
                  <a:lnTo>
                    <a:pt x="1477" y="6812"/>
                  </a:lnTo>
                  <a:lnTo>
                    <a:pt x="1478" y="6804"/>
                  </a:lnTo>
                  <a:lnTo>
                    <a:pt x="1479" y="6795"/>
                  </a:lnTo>
                  <a:lnTo>
                    <a:pt x="1481" y="6787"/>
                  </a:lnTo>
                  <a:lnTo>
                    <a:pt x="1544" y="6525"/>
                  </a:lnTo>
                  <a:lnTo>
                    <a:pt x="1548" y="6504"/>
                  </a:lnTo>
                  <a:lnTo>
                    <a:pt x="1548" y="6495"/>
                  </a:lnTo>
                  <a:lnTo>
                    <a:pt x="1549" y="6486"/>
                  </a:lnTo>
                  <a:lnTo>
                    <a:pt x="1548" y="6479"/>
                  </a:lnTo>
                  <a:lnTo>
                    <a:pt x="1547" y="6472"/>
                  </a:lnTo>
                  <a:lnTo>
                    <a:pt x="1543" y="6462"/>
                  </a:lnTo>
                  <a:lnTo>
                    <a:pt x="1539" y="6454"/>
                  </a:lnTo>
                  <a:lnTo>
                    <a:pt x="1534" y="6446"/>
                  </a:lnTo>
                  <a:lnTo>
                    <a:pt x="1530" y="6438"/>
                  </a:lnTo>
                  <a:lnTo>
                    <a:pt x="1529" y="6435"/>
                  </a:lnTo>
                  <a:lnTo>
                    <a:pt x="1528" y="6430"/>
                  </a:lnTo>
                  <a:lnTo>
                    <a:pt x="1528" y="6424"/>
                  </a:lnTo>
                  <a:lnTo>
                    <a:pt x="1528" y="6419"/>
                  </a:lnTo>
                  <a:lnTo>
                    <a:pt x="1532" y="6398"/>
                  </a:lnTo>
                  <a:lnTo>
                    <a:pt x="1539" y="6358"/>
                  </a:lnTo>
                  <a:lnTo>
                    <a:pt x="1547" y="6320"/>
                  </a:lnTo>
                  <a:lnTo>
                    <a:pt x="1557" y="6284"/>
                  </a:lnTo>
                  <a:lnTo>
                    <a:pt x="1569" y="6247"/>
                  </a:lnTo>
                  <a:lnTo>
                    <a:pt x="1582" y="6214"/>
                  </a:lnTo>
                  <a:lnTo>
                    <a:pt x="1596" y="6181"/>
                  </a:lnTo>
                  <a:lnTo>
                    <a:pt x="1609" y="6149"/>
                  </a:lnTo>
                  <a:lnTo>
                    <a:pt x="1623" y="6118"/>
                  </a:lnTo>
                  <a:lnTo>
                    <a:pt x="1651" y="6060"/>
                  </a:lnTo>
                  <a:lnTo>
                    <a:pt x="1675" y="6005"/>
                  </a:lnTo>
                  <a:lnTo>
                    <a:pt x="1686" y="5979"/>
                  </a:lnTo>
                  <a:lnTo>
                    <a:pt x="1694" y="5952"/>
                  </a:lnTo>
                  <a:lnTo>
                    <a:pt x="1701" y="5928"/>
                  </a:lnTo>
                  <a:lnTo>
                    <a:pt x="1705" y="5903"/>
                  </a:lnTo>
                  <a:lnTo>
                    <a:pt x="1713" y="5845"/>
                  </a:lnTo>
                  <a:lnTo>
                    <a:pt x="1721" y="5768"/>
                  </a:lnTo>
                  <a:lnTo>
                    <a:pt x="1729" y="5680"/>
                  </a:lnTo>
                  <a:lnTo>
                    <a:pt x="1739" y="5589"/>
                  </a:lnTo>
                  <a:lnTo>
                    <a:pt x="1749" y="5500"/>
                  </a:lnTo>
                  <a:lnTo>
                    <a:pt x="1758" y="5421"/>
                  </a:lnTo>
                  <a:lnTo>
                    <a:pt x="1764" y="5388"/>
                  </a:lnTo>
                  <a:lnTo>
                    <a:pt x="1768" y="5359"/>
                  </a:lnTo>
                  <a:lnTo>
                    <a:pt x="1774" y="5337"/>
                  </a:lnTo>
                  <a:lnTo>
                    <a:pt x="1779" y="5321"/>
                  </a:lnTo>
                  <a:lnTo>
                    <a:pt x="1799" y="5273"/>
                  </a:lnTo>
                  <a:lnTo>
                    <a:pt x="1820" y="5224"/>
                  </a:lnTo>
                  <a:lnTo>
                    <a:pt x="1839" y="5175"/>
                  </a:lnTo>
                  <a:lnTo>
                    <a:pt x="1859" y="5126"/>
                  </a:lnTo>
                  <a:lnTo>
                    <a:pt x="1878" y="5077"/>
                  </a:lnTo>
                  <a:lnTo>
                    <a:pt x="1898" y="5027"/>
                  </a:lnTo>
                  <a:lnTo>
                    <a:pt x="1916" y="4977"/>
                  </a:lnTo>
                  <a:lnTo>
                    <a:pt x="1934" y="4927"/>
                  </a:lnTo>
                  <a:lnTo>
                    <a:pt x="1952" y="4877"/>
                  </a:lnTo>
                  <a:lnTo>
                    <a:pt x="1971" y="4826"/>
                  </a:lnTo>
                  <a:lnTo>
                    <a:pt x="1989" y="4776"/>
                  </a:lnTo>
                  <a:lnTo>
                    <a:pt x="2006" y="4726"/>
                  </a:lnTo>
                  <a:lnTo>
                    <a:pt x="2024" y="4674"/>
                  </a:lnTo>
                  <a:lnTo>
                    <a:pt x="2042" y="4623"/>
                  </a:lnTo>
                  <a:lnTo>
                    <a:pt x="2060" y="4572"/>
                  </a:lnTo>
                  <a:lnTo>
                    <a:pt x="2077" y="4520"/>
                  </a:lnTo>
                  <a:lnTo>
                    <a:pt x="2263" y="4809"/>
                  </a:lnTo>
                  <a:lnTo>
                    <a:pt x="2269" y="4816"/>
                  </a:lnTo>
                  <a:lnTo>
                    <a:pt x="2275" y="4825"/>
                  </a:lnTo>
                  <a:lnTo>
                    <a:pt x="2282" y="4838"/>
                  </a:lnTo>
                  <a:lnTo>
                    <a:pt x="2289" y="4853"/>
                  </a:lnTo>
                  <a:lnTo>
                    <a:pt x="2303" y="4888"/>
                  </a:lnTo>
                  <a:lnTo>
                    <a:pt x="2318" y="4931"/>
                  </a:lnTo>
                  <a:lnTo>
                    <a:pt x="2335" y="4980"/>
                  </a:lnTo>
                  <a:lnTo>
                    <a:pt x="2351" y="5035"/>
                  </a:lnTo>
                  <a:lnTo>
                    <a:pt x="2369" y="5093"/>
                  </a:lnTo>
                  <a:lnTo>
                    <a:pt x="2386" y="5152"/>
                  </a:lnTo>
                  <a:lnTo>
                    <a:pt x="2419" y="5276"/>
                  </a:lnTo>
                  <a:lnTo>
                    <a:pt x="2447" y="5392"/>
                  </a:lnTo>
                  <a:lnTo>
                    <a:pt x="2460" y="5445"/>
                  </a:lnTo>
                  <a:lnTo>
                    <a:pt x="2470" y="5492"/>
                  </a:lnTo>
                  <a:lnTo>
                    <a:pt x="2479" y="5533"/>
                  </a:lnTo>
                  <a:lnTo>
                    <a:pt x="2485" y="5565"/>
                  </a:lnTo>
                  <a:lnTo>
                    <a:pt x="2496" y="5622"/>
                  </a:lnTo>
                  <a:lnTo>
                    <a:pt x="2506" y="5675"/>
                  </a:lnTo>
                  <a:lnTo>
                    <a:pt x="2517" y="5724"/>
                  </a:lnTo>
                  <a:lnTo>
                    <a:pt x="2530" y="5772"/>
                  </a:lnTo>
                  <a:lnTo>
                    <a:pt x="2542" y="5817"/>
                  </a:lnTo>
                  <a:lnTo>
                    <a:pt x="2557" y="5863"/>
                  </a:lnTo>
                  <a:lnTo>
                    <a:pt x="2572" y="5910"/>
                  </a:lnTo>
                  <a:lnTo>
                    <a:pt x="2589" y="5958"/>
                  </a:lnTo>
                  <a:lnTo>
                    <a:pt x="2601" y="5990"/>
                  </a:lnTo>
                  <a:lnTo>
                    <a:pt x="2609" y="6020"/>
                  </a:lnTo>
                  <a:lnTo>
                    <a:pt x="2616" y="6046"/>
                  </a:lnTo>
                  <a:lnTo>
                    <a:pt x="2620" y="6070"/>
                  </a:lnTo>
                  <a:lnTo>
                    <a:pt x="2628" y="6113"/>
                  </a:lnTo>
                  <a:lnTo>
                    <a:pt x="2635" y="6151"/>
                  </a:lnTo>
                  <a:lnTo>
                    <a:pt x="2640" y="6169"/>
                  </a:lnTo>
                  <a:lnTo>
                    <a:pt x="2645" y="6187"/>
                  </a:lnTo>
                  <a:lnTo>
                    <a:pt x="2652" y="6204"/>
                  </a:lnTo>
                  <a:lnTo>
                    <a:pt x="2661" y="6222"/>
                  </a:lnTo>
                  <a:lnTo>
                    <a:pt x="2673" y="6241"/>
                  </a:lnTo>
                  <a:lnTo>
                    <a:pt x="2686" y="6262"/>
                  </a:lnTo>
                  <a:lnTo>
                    <a:pt x="2705" y="6283"/>
                  </a:lnTo>
                  <a:lnTo>
                    <a:pt x="2725" y="6307"/>
                  </a:lnTo>
                  <a:lnTo>
                    <a:pt x="2730" y="6331"/>
                  </a:lnTo>
                  <a:lnTo>
                    <a:pt x="2733" y="6355"/>
                  </a:lnTo>
                  <a:lnTo>
                    <a:pt x="2737" y="6379"/>
                  </a:lnTo>
                  <a:lnTo>
                    <a:pt x="2741" y="6403"/>
                  </a:lnTo>
                  <a:lnTo>
                    <a:pt x="2746" y="6425"/>
                  </a:lnTo>
                  <a:lnTo>
                    <a:pt x="2750" y="6448"/>
                  </a:lnTo>
                  <a:lnTo>
                    <a:pt x="2756" y="6471"/>
                  </a:lnTo>
                  <a:lnTo>
                    <a:pt x="2764" y="6493"/>
                  </a:lnTo>
                  <a:lnTo>
                    <a:pt x="2766" y="6502"/>
                  </a:lnTo>
                  <a:lnTo>
                    <a:pt x="2768" y="6511"/>
                  </a:lnTo>
                  <a:lnTo>
                    <a:pt x="2769" y="6520"/>
                  </a:lnTo>
                  <a:lnTo>
                    <a:pt x="2769" y="6528"/>
                  </a:lnTo>
                  <a:lnTo>
                    <a:pt x="2768" y="6548"/>
                  </a:lnTo>
                  <a:lnTo>
                    <a:pt x="2765" y="6567"/>
                  </a:lnTo>
                  <a:lnTo>
                    <a:pt x="2763" y="6588"/>
                  </a:lnTo>
                  <a:lnTo>
                    <a:pt x="2762" y="6611"/>
                  </a:lnTo>
                  <a:lnTo>
                    <a:pt x="2761" y="6623"/>
                  </a:lnTo>
                  <a:lnTo>
                    <a:pt x="2762" y="6636"/>
                  </a:lnTo>
                  <a:lnTo>
                    <a:pt x="2763" y="6651"/>
                  </a:lnTo>
                  <a:lnTo>
                    <a:pt x="2765" y="6664"/>
                  </a:lnTo>
                  <a:lnTo>
                    <a:pt x="2770" y="6693"/>
                  </a:lnTo>
                  <a:lnTo>
                    <a:pt x="2773" y="6720"/>
                  </a:lnTo>
                  <a:lnTo>
                    <a:pt x="2776" y="6745"/>
                  </a:lnTo>
                  <a:lnTo>
                    <a:pt x="2778" y="6771"/>
                  </a:lnTo>
                  <a:lnTo>
                    <a:pt x="2781" y="6817"/>
                  </a:lnTo>
                  <a:lnTo>
                    <a:pt x="2782" y="6862"/>
                  </a:lnTo>
                  <a:lnTo>
                    <a:pt x="2785" y="6905"/>
                  </a:lnTo>
                  <a:lnTo>
                    <a:pt x="2787" y="6948"/>
                  </a:lnTo>
                  <a:lnTo>
                    <a:pt x="2790" y="6991"/>
                  </a:lnTo>
                  <a:lnTo>
                    <a:pt x="2796" y="7036"/>
                  </a:lnTo>
                  <a:lnTo>
                    <a:pt x="2813" y="7138"/>
                  </a:lnTo>
                  <a:lnTo>
                    <a:pt x="2906" y="7422"/>
                  </a:lnTo>
                  <a:lnTo>
                    <a:pt x="2893" y="7426"/>
                  </a:lnTo>
                  <a:lnTo>
                    <a:pt x="2903" y="7477"/>
                  </a:lnTo>
                  <a:lnTo>
                    <a:pt x="2905" y="7487"/>
                  </a:lnTo>
                  <a:lnTo>
                    <a:pt x="2911" y="7498"/>
                  </a:lnTo>
                  <a:lnTo>
                    <a:pt x="2916" y="7508"/>
                  </a:lnTo>
                  <a:lnTo>
                    <a:pt x="2924" y="7517"/>
                  </a:lnTo>
                  <a:lnTo>
                    <a:pt x="2933" y="7526"/>
                  </a:lnTo>
                  <a:lnTo>
                    <a:pt x="2945" y="7535"/>
                  </a:lnTo>
                  <a:lnTo>
                    <a:pt x="2955" y="7543"/>
                  </a:lnTo>
                  <a:lnTo>
                    <a:pt x="2968" y="7550"/>
                  </a:lnTo>
                  <a:lnTo>
                    <a:pt x="2980" y="7557"/>
                  </a:lnTo>
                  <a:lnTo>
                    <a:pt x="2993" y="7563"/>
                  </a:lnTo>
                  <a:lnTo>
                    <a:pt x="3005" y="7567"/>
                  </a:lnTo>
                  <a:lnTo>
                    <a:pt x="3019" y="7571"/>
                  </a:lnTo>
                  <a:lnTo>
                    <a:pt x="3032" y="7573"/>
                  </a:lnTo>
                  <a:lnTo>
                    <a:pt x="3043" y="7575"/>
                  </a:lnTo>
                  <a:lnTo>
                    <a:pt x="3055" y="7575"/>
                  </a:lnTo>
                  <a:lnTo>
                    <a:pt x="3065" y="7574"/>
                  </a:lnTo>
                  <a:lnTo>
                    <a:pt x="3126" y="7564"/>
                  </a:lnTo>
                  <a:lnTo>
                    <a:pt x="3132" y="7580"/>
                  </a:lnTo>
                  <a:lnTo>
                    <a:pt x="3137" y="7595"/>
                  </a:lnTo>
                  <a:lnTo>
                    <a:pt x="3142" y="7608"/>
                  </a:lnTo>
                  <a:lnTo>
                    <a:pt x="3144" y="7622"/>
                  </a:lnTo>
                  <a:lnTo>
                    <a:pt x="3150" y="7645"/>
                  </a:lnTo>
                  <a:lnTo>
                    <a:pt x="3154" y="7664"/>
                  </a:lnTo>
                  <a:lnTo>
                    <a:pt x="3156" y="7674"/>
                  </a:lnTo>
                  <a:lnTo>
                    <a:pt x="3161" y="7682"/>
                  </a:lnTo>
                  <a:lnTo>
                    <a:pt x="3166" y="7690"/>
                  </a:lnTo>
                  <a:lnTo>
                    <a:pt x="3172" y="7698"/>
                  </a:lnTo>
                  <a:lnTo>
                    <a:pt x="3180" y="7704"/>
                  </a:lnTo>
                  <a:lnTo>
                    <a:pt x="3190" y="7712"/>
                  </a:lnTo>
                  <a:lnTo>
                    <a:pt x="3201" y="7719"/>
                  </a:lnTo>
                  <a:lnTo>
                    <a:pt x="3216" y="7726"/>
                  </a:lnTo>
                  <a:lnTo>
                    <a:pt x="3235" y="7735"/>
                  </a:lnTo>
                  <a:lnTo>
                    <a:pt x="3256" y="7742"/>
                  </a:lnTo>
                  <a:lnTo>
                    <a:pt x="3279" y="7749"/>
                  </a:lnTo>
                  <a:lnTo>
                    <a:pt x="3303" y="7755"/>
                  </a:lnTo>
                  <a:lnTo>
                    <a:pt x="3328" y="7758"/>
                  </a:lnTo>
                  <a:lnTo>
                    <a:pt x="3354" y="7760"/>
                  </a:lnTo>
                  <a:lnTo>
                    <a:pt x="3367" y="7760"/>
                  </a:lnTo>
                  <a:lnTo>
                    <a:pt x="3380" y="7759"/>
                  </a:lnTo>
                  <a:lnTo>
                    <a:pt x="3395" y="7758"/>
                  </a:lnTo>
                  <a:lnTo>
                    <a:pt x="3409" y="7756"/>
                  </a:lnTo>
                  <a:lnTo>
                    <a:pt x="3443" y="7750"/>
                  </a:lnTo>
                  <a:lnTo>
                    <a:pt x="3486" y="7741"/>
                  </a:lnTo>
                  <a:lnTo>
                    <a:pt x="3509" y="7736"/>
                  </a:lnTo>
                  <a:lnTo>
                    <a:pt x="3533" y="7730"/>
                  </a:lnTo>
                  <a:lnTo>
                    <a:pt x="3555" y="7724"/>
                  </a:lnTo>
                  <a:lnTo>
                    <a:pt x="3578" y="7716"/>
                  </a:lnTo>
                  <a:lnTo>
                    <a:pt x="3600" y="7709"/>
                  </a:lnTo>
                  <a:lnTo>
                    <a:pt x="3621" y="7700"/>
                  </a:lnTo>
                  <a:lnTo>
                    <a:pt x="3639" y="7691"/>
                  </a:lnTo>
                  <a:lnTo>
                    <a:pt x="3654" y="7682"/>
                  </a:lnTo>
                  <a:lnTo>
                    <a:pt x="3661" y="7677"/>
                  </a:lnTo>
                  <a:lnTo>
                    <a:pt x="3666" y="7671"/>
                  </a:lnTo>
                  <a:lnTo>
                    <a:pt x="3672" y="7666"/>
                  </a:lnTo>
                  <a:lnTo>
                    <a:pt x="3675" y="7661"/>
                  </a:lnTo>
                  <a:lnTo>
                    <a:pt x="3679" y="7655"/>
                  </a:lnTo>
                  <a:lnTo>
                    <a:pt x="3681" y="7650"/>
                  </a:lnTo>
                  <a:lnTo>
                    <a:pt x="3681" y="7643"/>
                  </a:lnTo>
                  <a:lnTo>
                    <a:pt x="3681" y="7637"/>
                  </a:lnTo>
                  <a:lnTo>
                    <a:pt x="3679" y="7627"/>
                  </a:lnTo>
                  <a:lnTo>
                    <a:pt x="3677" y="7613"/>
                  </a:lnTo>
                  <a:lnTo>
                    <a:pt x="3673" y="7599"/>
                  </a:lnTo>
                  <a:lnTo>
                    <a:pt x="3669" y="7587"/>
                  </a:lnTo>
                  <a:lnTo>
                    <a:pt x="3663" y="7573"/>
                  </a:lnTo>
                  <a:lnTo>
                    <a:pt x="3656" y="7560"/>
                  </a:lnTo>
                  <a:lnTo>
                    <a:pt x="3649" y="7547"/>
                  </a:lnTo>
                  <a:lnTo>
                    <a:pt x="3641" y="7534"/>
                  </a:lnTo>
                  <a:lnTo>
                    <a:pt x="3633" y="7522"/>
                  </a:lnTo>
                  <a:lnTo>
                    <a:pt x="3615" y="7496"/>
                  </a:lnTo>
                  <a:lnTo>
                    <a:pt x="3594" y="7472"/>
                  </a:lnTo>
                  <a:lnTo>
                    <a:pt x="3573" y="7448"/>
                  </a:lnTo>
                  <a:lnTo>
                    <a:pt x="3550" y="7426"/>
                  </a:lnTo>
                  <a:lnTo>
                    <a:pt x="3503" y="7382"/>
                  </a:lnTo>
                  <a:lnTo>
                    <a:pt x="3456" y="7341"/>
                  </a:lnTo>
                  <a:lnTo>
                    <a:pt x="3434" y="7323"/>
                  </a:lnTo>
                  <a:lnTo>
                    <a:pt x="3414" y="7304"/>
                  </a:lnTo>
                  <a:lnTo>
                    <a:pt x="3395" y="7287"/>
                  </a:lnTo>
                  <a:lnTo>
                    <a:pt x="3379" y="7271"/>
                  </a:lnTo>
                  <a:lnTo>
                    <a:pt x="3382" y="7238"/>
                  </a:lnTo>
                  <a:lnTo>
                    <a:pt x="3386" y="7197"/>
                  </a:lnTo>
                  <a:lnTo>
                    <a:pt x="3392" y="7151"/>
                  </a:lnTo>
                  <a:lnTo>
                    <a:pt x="3398" y="7103"/>
                  </a:lnTo>
                  <a:lnTo>
                    <a:pt x="3403" y="7056"/>
                  </a:lnTo>
                  <a:lnTo>
                    <a:pt x="3407" y="7013"/>
                  </a:lnTo>
                  <a:lnTo>
                    <a:pt x="3409" y="6978"/>
                  </a:lnTo>
                  <a:lnTo>
                    <a:pt x="3409" y="6952"/>
                  </a:lnTo>
                  <a:lnTo>
                    <a:pt x="3403" y="6901"/>
                  </a:lnTo>
                  <a:lnTo>
                    <a:pt x="3396" y="6851"/>
                  </a:lnTo>
                  <a:lnTo>
                    <a:pt x="3388" y="6804"/>
                  </a:lnTo>
                  <a:lnTo>
                    <a:pt x="3382" y="6758"/>
                  </a:lnTo>
                  <a:lnTo>
                    <a:pt x="3375" y="6712"/>
                  </a:lnTo>
                  <a:lnTo>
                    <a:pt x="3369" y="6667"/>
                  </a:lnTo>
                  <a:lnTo>
                    <a:pt x="3364" y="6621"/>
                  </a:lnTo>
                  <a:lnTo>
                    <a:pt x="3363" y="6572"/>
                  </a:lnTo>
                  <a:lnTo>
                    <a:pt x="3362" y="6539"/>
                  </a:lnTo>
                  <a:lnTo>
                    <a:pt x="3360" y="6500"/>
                  </a:lnTo>
                  <a:lnTo>
                    <a:pt x="3356" y="6456"/>
                  </a:lnTo>
                  <a:lnTo>
                    <a:pt x="3352" y="6409"/>
                  </a:lnTo>
                  <a:lnTo>
                    <a:pt x="3340" y="6307"/>
                  </a:lnTo>
                  <a:lnTo>
                    <a:pt x="3327" y="6197"/>
                  </a:lnTo>
                  <a:lnTo>
                    <a:pt x="3311" y="6087"/>
                  </a:lnTo>
                  <a:lnTo>
                    <a:pt x="3296" y="5984"/>
                  </a:lnTo>
                  <a:lnTo>
                    <a:pt x="3281" y="5892"/>
                  </a:lnTo>
                  <a:lnTo>
                    <a:pt x="3270" y="5819"/>
                  </a:lnTo>
                  <a:lnTo>
                    <a:pt x="3252" y="5723"/>
                  </a:lnTo>
                  <a:lnTo>
                    <a:pt x="3235" y="5624"/>
                  </a:lnTo>
                  <a:lnTo>
                    <a:pt x="3218" y="5526"/>
                  </a:lnTo>
                  <a:lnTo>
                    <a:pt x="3201" y="5427"/>
                  </a:lnTo>
                  <a:lnTo>
                    <a:pt x="3185" y="5329"/>
                  </a:lnTo>
                  <a:lnTo>
                    <a:pt x="3171" y="5232"/>
                  </a:lnTo>
                  <a:lnTo>
                    <a:pt x="3159" y="5137"/>
                  </a:lnTo>
                  <a:lnTo>
                    <a:pt x="3150" y="5046"/>
                  </a:lnTo>
                  <a:lnTo>
                    <a:pt x="3144" y="5001"/>
                  </a:lnTo>
                  <a:lnTo>
                    <a:pt x="3135" y="4953"/>
                  </a:lnTo>
                  <a:lnTo>
                    <a:pt x="3124" y="4903"/>
                  </a:lnTo>
                  <a:lnTo>
                    <a:pt x="3114" y="4852"/>
                  </a:lnTo>
                  <a:lnTo>
                    <a:pt x="3104" y="4801"/>
                  </a:lnTo>
                  <a:lnTo>
                    <a:pt x="3096" y="4752"/>
                  </a:lnTo>
                  <a:lnTo>
                    <a:pt x="3092" y="4728"/>
                  </a:lnTo>
                  <a:lnTo>
                    <a:pt x="3090" y="4705"/>
                  </a:lnTo>
                  <a:lnTo>
                    <a:pt x="3089" y="4684"/>
                  </a:lnTo>
                  <a:lnTo>
                    <a:pt x="3089" y="4663"/>
                  </a:lnTo>
                  <a:lnTo>
                    <a:pt x="3009" y="3868"/>
                  </a:lnTo>
                  <a:lnTo>
                    <a:pt x="3023" y="3368"/>
                  </a:lnTo>
                  <a:lnTo>
                    <a:pt x="3028" y="3366"/>
                  </a:lnTo>
                  <a:lnTo>
                    <a:pt x="3033" y="3366"/>
                  </a:lnTo>
                  <a:lnTo>
                    <a:pt x="3039" y="3366"/>
                  </a:lnTo>
                  <a:lnTo>
                    <a:pt x="3044" y="3366"/>
                  </a:lnTo>
                  <a:lnTo>
                    <a:pt x="3056" y="3368"/>
                  </a:lnTo>
                  <a:lnTo>
                    <a:pt x="3069" y="3373"/>
                  </a:lnTo>
                  <a:lnTo>
                    <a:pt x="3104" y="3386"/>
                  </a:lnTo>
                  <a:lnTo>
                    <a:pt x="3152" y="3407"/>
                  </a:lnTo>
                  <a:lnTo>
                    <a:pt x="3169" y="3414"/>
                  </a:lnTo>
                  <a:lnTo>
                    <a:pt x="3185" y="3420"/>
                  </a:lnTo>
                  <a:lnTo>
                    <a:pt x="3201" y="3423"/>
                  </a:lnTo>
                  <a:lnTo>
                    <a:pt x="3216" y="3425"/>
                  </a:lnTo>
                  <a:lnTo>
                    <a:pt x="3224" y="3426"/>
                  </a:lnTo>
                  <a:lnTo>
                    <a:pt x="3232" y="3425"/>
                  </a:lnTo>
                  <a:lnTo>
                    <a:pt x="3239" y="3425"/>
                  </a:lnTo>
                  <a:lnTo>
                    <a:pt x="3247" y="3423"/>
                  </a:lnTo>
                  <a:lnTo>
                    <a:pt x="3255" y="3421"/>
                  </a:lnTo>
                  <a:lnTo>
                    <a:pt x="3263" y="3418"/>
                  </a:lnTo>
                  <a:lnTo>
                    <a:pt x="3271" y="3415"/>
                  </a:lnTo>
                  <a:lnTo>
                    <a:pt x="3279" y="3410"/>
                  </a:lnTo>
                  <a:lnTo>
                    <a:pt x="3304" y="3396"/>
                  </a:lnTo>
                  <a:lnTo>
                    <a:pt x="3321" y="3388"/>
                  </a:lnTo>
                  <a:lnTo>
                    <a:pt x="3328" y="3385"/>
                  </a:lnTo>
                  <a:lnTo>
                    <a:pt x="3332" y="3383"/>
                  </a:lnTo>
                  <a:lnTo>
                    <a:pt x="3337" y="3383"/>
                  </a:lnTo>
                  <a:lnTo>
                    <a:pt x="3342" y="3383"/>
                  </a:lnTo>
                  <a:lnTo>
                    <a:pt x="3350" y="3383"/>
                  </a:lnTo>
                  <a:lnTo>
                    <a:pt x="3360" y="3384"/>
                  </a:lnTo>
                  <a:lnTo>
                    <a:pt x="3375" y="3382"/>
                  </a:lnTo>
                  <a:lnTo>
                    <a:pt x="3396" y="3376"/>
                  </a:lnTo>
                  <a:lnTo>
                    <a:pt x="3420" y="3349"/>
                  </a:lnTo>
                  <a:lnTo>
                    <a:pt x="3432" y="3333"/>
                  </a:lnTo>
                  <a:lnTo>
                    <a:pt x="3443" y="3316"/>
                  </a:lnTo>
                  <a:lnTo>
                    <a:pt x="3454" y="3297"/>
                  </a:lnTo>
                  <a:lnTo>
                    <a:pt x="3464" y="3279"/>
                  </a:lnTo>
                  <a:lnTo>
                    <a:pt x="3483" y="3241"/>
                  </a:lnTo>
                  <a:lnTo>
                    <a:pt x="3504" y="3202"/>
                  </a:lnTo>
                  <a:lnTo>
                    <a:pt x="3526" y="3164"/>
                  </a:lnTo>
                  <a:lnTo>
                    <a:pt x="3549" y="3124"/>
                  </a:lnTo>
                  <a:lnTo>
                    <a:pt x="3561" y="3104"/>
                  </a:lnTo>
                  <a:lnTo>
                    <a:pt x="3574" y="3085"/>
                  </a:lnTo>
                  <a:lnTo>
                    <a:pt x="3587" y="3066"/>
                  </a:lnTo>
                  <a:lnTo>
                    <a:pt x="3602" y="3048"/>
                  </a:lnTo>
                  <a:lnTo>
                    <a:pt x="3713" y="2918"/>
                  </a:lnTo>
                  <a:lnTo>
                    <a:pt x="3898" y="2408"/>
                  </a:lnTo>
                  <a:lnTo>
                    <a:pt x="3903" y="2399"/>
                  </a:lnTo>
                  <a:lnTo>
                    <a:pt x="3903" y="2385"/>
                  </a:lnTo>
                  <a:lnTo>
                    <a:pt x="3900" y="2368"/>
                  </a:lnTo>
                  <a:lnTo>
                    <a:pt x="3892" y="2346"/>
                  </a:lnTo>
                  <a:lnTo>
                    <a:pt x="3881" y="2322"/>
                  </a:lnTo>
                  <a:lnTo>
                    <a:pt x="3866" y="2295"/>
                  </a:lnTo>
                  <a:lnTo>
                    <a:pt x="3849" y="2264"/>
                  </a:lnTo>
                  <a:lnTo>
                    <a:pt x="3830" y="2231"/>
                  </a:lnTo>
                  <a:lnTo>
                    <a:pt x="3807" y="2195"/>
                  </a:lnTo>
                  <a:lnTo>
                    <a:pt x="3783" y="2158"/>
                  </a:lnTo>
                  <a:lnTo>
                    <a:pt x="3756" y="2118"/>
                  </a:lnTo>
                  <a:lnTo>
                    <a:pt x="3727" y="2077"/>
                  </a:lnTo>
                  <a:lnTo>
                    <a:pt x="3665" y="1990"/>
                  </a:lnTo>
                  <a:lnTo>
                    <a:pt x="3598" y="1899"/>
                  </a:lnTo>
                  <a:lnTo>
                    <a:pt x="3528" y="1806"/>
                  </a:lnTo>
                  <a:lnTo>
                    <a:pt x="3456" y="1712"/>
                  </a:lnTo>
                  <a:lnTo>
                    <a:pt x="3385" y="1621"/>
                  </a:lnTo>
                  <a:lnTo>
                    <a:pt x="3316" y="1533"/>
                  </a:lnTo>
                  <a:lnTo>
                    <a:pt x="3252" y="1449"/>
                  </a:lnTo>
                  <a:lnTo>
                    <a:pt x="3194" y="1374"/>
                  </a:lnTo>
                  <a:lnTo>
                    <a:pt x="3143" y="1307"/>
                  </a:lnTo>
                  <a:lnTo>
                    <a:pt x="3101" y="1251"/>
                  </a:lnTo>
                  <a:lnTo>
                    <a:pt x="3082" y="1227"/>
                  </a:lnTo>
                  <a:lnTo>
                    <a:pt x="3064" y="1205"/>
                  </a:lnTo>
                  <a:lnTo>
                    <a:pt x="3045" y="1183"/>
                  </a:lnTo>
                  <a:lnTo>
                    <a:pt x="3027" y="1162"/>
                  </a:lnTo>
                  <a:lnTo>
                    <a:pt x="3010" y="1143"/>
                  </a:lnTo>
                  <a:lnTo>
                    <a:pt x="2991" y="1126"/>
                  </a:lnTo>
                  <a:lnTo>
                    <a:pt x="2972" y="1109"/>
                  </a:lnTo>
                  <a:lnTo>
                    <a:pt x="2953" y="1094"/>
                  </a:lnTo>
                  <a:lnTo>
                    <a:pt x="2932" y="1080"/>
                  </a:lnTo>
                  <a:lnTo>
                    <a:pt x="2911" y="1067"/>
                  </a:lnTo>
                  <a:lnTo>
                    <a:pt x="2889" y="1056"/>
                  </a:lnTo>
                  <a:lnTo>
                    <a:pt x="2865" y="1046"/>
                  </a:lnTo>
                  <a:lnTo>
                    <a:pt x="2839" y="1038"/>
                  </a:lnTo>
                  <a:lnTo>
                    <a:pt x="2812" y="1030"/>
                  </a:lnTo>
                  <a:lnTo>
                    <a:pt x="2782" y="1024"/>
                  </a:lnTo>
                  <a:lnTo>
                    <a:pt x="2752" y="1019"/>
                  </a:lnTo>
                  <a:lnTo>
                    <a:pt x="2725" y="1016"/>
                  </a:lnTo>
                  <a:lnTo>
                    <a:pt x="2692" y="1013"/>
                  </a:lnTo>
                  <a:lnTo>
                    <a:pt x="2657" y="1010"/>
                  </a:lnTo>
                  <a:lnTo>
                    <a:pt x="2618" y="1007"/>
                  </a:lnTo>
                  <a:lnTo>
                    <a:pt x="2580" y="1006"/>
                  </a:lnTo>
                  <a:lnTo>
                    <a:pt x="2544" y="1006"/>
                  </a:lnTo>
                  <a:lnTo>
                    <a:pt x="2526" y="1006"/>
                  </a:lnTo>
                  <a:lnTo>
                    <a:pt x="2510" y="1007"/>
                  </a:lnTo>
                  <a:lnTo>
                    <a:pt x="2496" y="1008"/>
                  </a:lnTo>
                  <a:lnTo>
                    <a:pt x="2482" y="1010"/>
                  </a:lnTo>
                  <a:lnTo>
                    <a:pt x="2465" y="1013"/>
                  </a:lnTo>
                  <a:lnTo>
                    <a:pt x="2449" y="1014"/>
                  </a:lnTo>
                  <a:lnTo>
                    <a:pt x="2434" y="1014"/>
                  </a:lnTo>
                  <a:lnTo>
                    <a:pt x="2419" y="1013"/>
                  </a:lnTo>
                  <a:lnTo>
                    <a:pt x="2391" y="1007"/>
                  </a:lnTo>
                  <a:lnTo>
                    <a:pt x="2366" y="1000"/>
                  </a:lnTo>
                  <a:lnTo>
                    <a:pt x="2342" y="994"/>
                  </a:lnTo>
                  <a:lnTo>
                    <a:pt x="2318" y="989"/>
                  </a:lnTo>
                  <a:lnTo>
                    <a:pt x="2307" y="987"/>
                  </a:lnTo>
                  <a:lnTo>
                    <a:pt x="2294" y="986"/>
                  </a:lnTo>
                  <a:lnTo>
                    <a:pt x="2282" y="987"/>
                  </a:lnTo>
                  <a:lnTo>
                    <a:pt x="2269" y="990"/>
                  </a:lnTo>
                  <a:lnTo>
                    <a:pt x="2253" y="961"/>
                  </a:lnTo>
                  <a:lnTo>
                    <a:pt x="2234" y="923"/>
                  </a:lnTo>
                  <a:lnTo>
                    <a:pt x="2226" y="904"/>
                  </a:lnTo>
                  <a:lnTo>
                    <a:pt x="2218" y="885"/>
                  </a:lnTo>
                  <a:lnTo>
                    <a:pt x="2215" y="875"/>
                  </a:lnTo>
                  <a:lnTo>
                    <a:pt x="2213" y="867"/>
                  </a:lnTo>
                  <a:lnTo>
                    <a:pt x="2212" y="859"/>
                  </a:lnTo>
                  <a:lnTo>
                    <a:pt x="2211" y="851"/>
                  </a:lnTo>
                  <a:lnTo>
                    <a:pt x="2211" y="806"/>
                  </a:lnTo>
                  <a:lnTo>
                    <a:pt x="2212" y="789"/>
                  </a:lnTo>
                  <a:lnTo>
                    <a:pt x="2213" y="775"/>
                  </a:lnTo>
                  <a:lnTo>
                    <a:pt x="2215" y="762"/>
                  </a:lnTo>
                  <a:lnTo>
                    <a:pt x="2219" y="751"/>
                  </a:lnTo>
                  <a:lnTo>
                    <a:pt x="2227" y="729"/>
                  </a:lnTo>
                  <a:lnTo>
                    <a:pt x="2234" y="702"/>
                  </a:lnTo>
                  <a:lnTo>
                    <a:pt x="2269" y="713"/>
                  </a:lnTo>
                  <a:lnTo>
                    <a:pt x="2270" y="700"/>
                  </a:lnTo>
                  <a:lnTo>
                    <a:pt x="2273" y="689"/>
                  </a:lnTo>
                  <a:lnTo>
                    <a:pt x="2275" y="679"/>
                  </a:lnTo>
                  <a:lnTo>
                    <a:pt x="2278" y="668"/>
                  </a:lnTo>
                  <a:lnTo>
                    <a:pt x="2286" y="648"/>
                  </a:lnTo>
                  <a:lnTo>
                    <a:pt x="2294" y="626"/>
                  </a:lnTo>
                  <a:lnTo>
                    <a:pt x="2301" y="604"/>
                  </a:lnTo>
                  <a:lnTo>
                    <a:pt x="2308" y="579"/>
                  </a:lnTo>
                  <a:lnTo>
                    <a:pt x="2311" y="566"/>
                  </a:lnTo>
                  <a:lnTo>
                    <a:pt x="2313" y="551"/>
                  </a:lnTo>
                  <a:lnTo>
                    <a:pt x="2314" y="535"/>
                  </a:lnTo>
                  <a:lnTo>
                    <a:pt x="2315" y="518"/>
                  </a:lnTo>
                  <a:lnTo>
                    <a:pt x="2315" y="483"/>
                  </a:lnTo>
                  <a:lnTo>
                    <a:pt x="2292" y="483"/>
                  </a:lnTo>
                  <a:lnTo>
                    <a:pt x="2291" y="433"/>
                  </a:lnTo>
                  <a:lnTo>
                    <a:pt x="2289" y="384"/>
                  </a:lnTo>
                  <a:lnTo>
                    <a:pt x="2286" y="360"/>
                  </a:lnTo>
                  <a:lnTo>
                    <a:pt x="2284" y="338"/>
                  </a:lnTo>
                  <a:lnTo>
                    <a:pt x="2281" y="315"/>
                  </a:lnTo>
                  <a:lnTo>
                    <a:pt x="2277" y="294"/>
                  </a:lnTo>
                  <a:lnTo>
                    <a:pt x="2271" y="273"/>
                  </a:lnTo>
                  <a:lnTo>
                    <a:pt x="2267" y="254"/>
                  </a:lnTo>
                  <a:lnTo>
                    <a:pt x="2260" y="234"/>
                  </a:lnTo>
                  <a:lnTo>
                    <a:pt x="2253" y="215"/>
                  </a:lnTo>
                  <a:lnTo>
                    <a:pt x="2244" y="196"/>
                  </a:lnTo>
                  <a:lnTo>
                    <a:pt x="2235" y="179"/>
                  </a:lnTo>
                  <a:lnTo>
                    <a:pt x="2225" y="163"/>
                  </a:lnTo>
                  <a:lnTo>
                    <a:pt x="2213" y="147"/>
                  </a:lnTo>
                  <a:lnTo>
                    <a:pt x="2204" y="137"/>
                  </a:lnTo>
                  <a:lnTo>
                    <a:pt x="2194" y="126"/>
                  </a:lnTo>
                  <a:lnTo>
                    <a:pt x="2182" y="114"/>
                  </a:lnTo>
                  <a:lnTo>
                    <a:pt x="2169" y="102"/>
                  </a:lnTo>
                  <a:lnTo>
                    <a:pt x="2154" y="89"/>
                  </a:lnTo>
                  <a:lnTo>
                    <a:pt x="2138" y="78"/>
                  </a:lnTo>
                  <a:lnTo>
                    <a:pt x="2122" y="65"/>
                  </a:lnTo>
                  <a:lnTo>
                    <a:pt x="2104" y="54"/>
                  </a:lnTo>
                  <a:lnTo>
                    <a:pt x="2086" y="43"/>
                  </a:lnTo>
                  <a:lnTo>
                    <a:pt x="2068" y="33"/>
                  </a:lnTo>
                  <a:lnTo>
                    <a:pt x="2050" y="24"/>
                  </a:lnTo>
                  <a:lnTo>
                    <a:pt x="2030" y="16"/>
                  </a:lnTo>
                  <a:lnTo>
                    <a:pt x="2012" y="9"/>
                  </a:lnTo>
                  <a:lnTo>
                    <a:pt x="1994" y="4"/>
                  </a:lnTo>
                  <a:lnTo>
                    <a:pt x="1975" y="1"/>
                  </a:lnTo>
                  <a:lnTo>
                    <a:pt x="1958" y="0"/>
                  </a:lnTo>
                  <a:lnTo>
                    <a:pt x="1935" y="0"/>
                  </a:lnTo>
                  <a:lnTo>
                    <a:pt x="1919" y="1"/>
                  </a:lnTo>
                  <a:lnTo>
                    <a:pt x="1903" y="2"/>
                  </a:lnTo>
                  <a:lnTo>
                    <a:pt x="1887" y="4"/>
                  </a:lnTo>
                  <a:lnTo>
                    <a:pt x="1871" y="8"/>
                  </a:lnTo>
                  <a:lnTo>
                    <a:pt x="1855" y="11"/>
                  </a:lnTo>
                  <a:lnTo>
                    <a:pt x="1840" y="16"/>
                  </a:lnTo>
                  <a:lnTo>
                    <a:pt x="1824" y="22"/>
                  </a:lnTo>
                  <a:lnTo>
                    <a:pt x="1809" y="28"/>
                  </a:lnTo>
                  <a:lnTo>
                    <a:pt x="1795" y="35"/>
                  </a:lnTo>
                  <a:lnTo>
                    <a:pt x="1780" y="42"/>
                  </a:lnTo>
                  <a:lnTo>
                    <a:pt x="1765" y="51"/>
                  </a:lnTo>
                  <a:lnTo>
                    <a:pt x="1751" y="60"/>
                  </a:lnTo>
                  <a:lnTo>
                    <a:pt x="1737" y="70"/>
                  </a:lnTo>
                  <a:lnTo>
                    <a:pt x="1724" y="80"/>
                  </a:lnTo>
                  <a:lnTo>
                    <a:pt x="1711" y="90"/>
                  </a:lnTo>
                  <a:lnTo>
                    <a:pt x="1699" y="102"/>
                  </a:lnTo>
                  <a:lnTo>
                    <a:pt x="1687" y="113"/>
                  </a:lnTo>
                  <a:lnTo>
                    <a:pt x="1676" y="126"/>
                  </a:lnTo>
                  <a:lnTo>
                    <a:pt x="1664" y="138"/>
                  </a:lnTo>
                  <a:lnTo>
                    <a:pt x="1654" y="152"/>
                  </a:lnTo>
                  <a:lnTo>
                    <a:pt x="1645" y="166"/>
                  </a:lnTo>
                  <a:lnTo>
                    <a:pt x="1636" y="179"/>
                  </a:lnTo>
                  <a:lnTo>
                    <a:pt x="1628" y="193"/>
                  </a:lnTo>
                  <a:lnTo>
                    <a:pt x="1620" y="208"/>
                  </a:lnTo>
                  <a:lnTo>
                    <a:pt x="1613" y="223"/>
                  </a:lnTo>
                  <a:lnTo>
                    <a:pt x="1607" y="239"/>
                  </a:lnTo>
                  <a:lnTo>
                    <a:pt x="1603" y="254"/>
                  </a:lnTo>
                  <a:lnTo>
                    <a:pt x="1598" y="270"/>
                  </a:lnTo>
                  <a:lnTo>
                    <a:pt x="1595" y="286"/>
                  </a:lnTo>
                  <a:lnTo>
                    <a:pt x="1592" y="302"/>
                  </a:lnTo>
                  <a:lnTo>
                    <a:pt x="1590" y="318"/>
                  </a:lnTo>
                  <a:lnTo>
                    <a:pt x="1590" y="334"/>
                  </a:lnTo>
                  <a:lnTo>
                    <a:pt x="1590" y="460"/>
                  </a:lnTo>
                  <a:lnTo>
                    <a:pt x="1552" y="479"/>
                  </a:lnTo>
                  <a:lnTo>
                    <a:pt x="1607" y="689"/>
                  </a:lnTo>
                  <a:lnTo>
                    <a:pt x="1635" y="684"/>
                  </a:lnTo>
                  <a:lnTo>
                    <a:pt x="1640" y="698"/>
                  </a:lnTo>
                  <a:lnTo>
                    <a:pt x="1645" y="708"/>
                  </a:lnTo>
                  <a:lnTo>
                    <a:pt x="1647" y="720"/>
                  </a:lnTo>
                  <a:lnTo>
                    <a:pt x="1647" y="737"/>
                  </a:lnTo>
                  <a:lnTo>
                    <a:pt x="1647" y="760"/>
                  </a:lnTo>
                  <a:lnTo>
                    <a:pt x="1649" y="774"/>
                  </a:lnTo>
                  <a:lnTo>
                    <a:pt x="1655" y="797"/>
                  </a:lnTo>
                  <a:lnTo>
                    <a:pt x="1663" y="824"/>
                  </a:lnTo>
                  <a:lnTo>
                    <a:pt x="1671" y="855"/>
                  </a:lnTo>
                  <a:lnTo>
                    <a:pt x="1675" y="871"/>
                  </a:lnTo>
                  <a:lnTo>
                    <a:pt x="1677" y="887"/>
                  </a:lnTo>
                  <a:lnTo>
                    <a:pt x="1679" y="902"/>
                  </a:lnTo>
                  <a:lnTo>
                    <a:pt x="1679" y="917"/>
                  </a:lnTo>
                  <a:lnTo>
                    <a:pt x="1678" y="930"/>
                  </a:lnTo>
                  <a:lnTo>
                    <a:pt x="1676" y="943"/>
                  </a:lnTo>
                  <a:lnTo>
                    <a:pt x="1675" y="947"/>
                  </a:lnTo>
                  <a:lnTo>
                    <a:pt x="1672" y="953"/>
                  </a:lnTo>
                  <a:lnTo>
                    <a:pt x="1669" y="958"/>
                  </a:lnTo>
                  <a:lnTo>
                    <a:pt x="1665" y="961"/>
                  </a:lnTo>
                  <a:lnTo>
                    <a:pt x="1660" y="968"/>
                  </a:lnTo>
                  <a:lnTo>
                    <a:pt x="1653" y="974"/>
                  </a:lnTo>
                  <a:lnTo>
                    <a:pt x="1645" y="978"/>
                  </a:lnTo>
                  <a:lnTo>
                    <a:pt x="1637" y="983"/>
                  </a:lnTo>
                  <a:lnTo>
                    <a:pt x="1619" y="991"/>
                  </a:lnTo>
                  <a:lnTo>
                    <a:pt x="1599" y="997"/>
                  </a:lnTo>
                  <a:lnTo>
                    <a:pt x="1577" y="1001"/>
                  </a:lnTo>
                  <a:lnTo>
                    <a:pt x="1555" y="1003"/>
                  </a:lnTo>
                  <a:lnTo>
                    <a:pt x="1532" y="1005"/>
                  </a:lnTo>
                  <a:lnTo>
                    <a:pt x="1508" y="1006"/>
                  </a:lnTo>
                  <a:lnTo>
                    <a:pt x="1485" y="1005"/>
                  </a:lnTo>
                  <a:lnTo>
                    <a:pt x="1461" y="1003"/>
                  </a:lnTo>
                  <a:lnTo>
                    <a:pt x="1438" y="1001"/>
                  </a:lnTo>
                  <a:lnTo>
                    <a:pt x="1415" y="999"/>
                  </a:lnTo>
                  <a:lnTo>
                    <a:pt x="1375" y="993"/>
                  </a:lnTo>
                  <a:lnTo>
                    <a:pt x="1341" y="987"/>
                  </a:lnTo>
                  <a:lnTo>
                    <a:pt x="1332" y="986"/>
                  </a:lnTo>
                  <a:lnTo>
                    <a:pt x="1321" y="987"/>
                  </a:lnTo>
                  <a:lnTo>
                    <a:pt x="1310" y="989"/>
                  </a:lnTo>
                  <a:lnTo>
                    <a:pt x="1297" y="992"/>
                  </a:lnTo>
                  <a:lnTo>
                    <a:pt x="1284" y="997"/>
                  </a:lnTo>
                  <a:lnTo>
                    <a:pt x="1270" y="1002"/>
                  </a:lnTo>
                  <a:lnTo>
                    <a:pt x="1255" y="1008"/>
                  </a:lnTo>
                  <a:lnTo>
                    <a:pt x="1239" y="1015"/>
                  </a:lnTo>
                  <a:lnTo>
                    <a:pt x="1206" y="1032"/>
                  </a:lnTo>
                  <a:lnTo>
                    <a:pt x="1171" y="1053"/>
                  </a:lnTo>
                  <a:lnTo>
                    <a:pt x="1136" y="1074"/>
                  </a:lnTo>
                  <a:lnTo>
                    <a:pt x="1099" y="1097"/>
                  </a:lnTo>
                  <a:lnTo>
                    <a:pt x="1064" y="1122"/>
                  </a:lnTo>
                  <a:lnTo>
                    <a:pt x="1030" y="1146"/>
                  </a:lnTo>
                  <a:lnTo>
                    <a:pt x="997" y="1171"/>
                  </a:lnTo>
                  <a:lnTo>
                    <a:pt x="966" y="1194"/>
                  </a:lnTo>
                  <a:lnTo>
                    <a:pt x="913" y="1235"/>
                  </a:lnTo>
                  <a:lnTo>
                    <a:pt x="876" y="1266"/>
                  </a:lnTo>
                  <a:lnTo>
                    <a:pt x="803" y="1358"/>
                  </a:lnTo>
                  <a:lnTo>
                    <a:pt x="790" y="1378"/>
                  </a:lnTo>
                  <a:lnTo>
                    <a:pt x="774" y="1399"/>
                  </a:lnTo>
                  <a:lnTo>
                    <a:pt x="756" y="1419"/>
                  </a:lnTo>
                  <a:lnTo>
                    <a:pt x="738" y="1440"/>
                  </a:lnTo>
                  <a:lnTo>
                    <a:pt x="698" y="1483"/>
                  </a:lnTo>
                  <a:lnTo>
                    <a:pt x="654" y="1528"/>
                  </a:lnTo>
                  <a:lnTo>
                    <a:pt x="608" y="1575"/>
                  </a:lnTo>
                  <a:lnTo>
                    <a:pt x="559" y="1625"/>
                  </a:lnTo>
                  <a:lnTo>
                    <a:pt x="535" y="1651"/>
                  </a:lnTo>
                  <a:lnTo>
                    <a:pt x="509" y="1679"/>
                  </a:lnTo>
                  <a:lnTo>
                    <a:pt x="485" y="1707"/>
                  </a:lnTo>
                  <a:lnTo>
                    <a:pt x="461" y="1737"/>
                  </a:lnTo>
                  <a:lnTo>
                    <a:pt x="409" y="1802"/>
                  </a:lnTo>
                  <a:lnTo>
                    <a:pt x="357" y="1867"/>
                  </a:lnTo>
                  <a:lnTo>
                    <a:pt x="307" y="1931"/>
                  </a:lnTo>
                  <a:lnTo>
                    <a:pt x="260" y="1994"/>
                  </a:lnTo>
                  <a:lnTo>
                    <a:pt x="214" y="2055"/>
                  </a:lnTo>
                  <a:lnTo>
                    <a:pt x="173" y="2114"/>
                  </a:lnTo>
                  <a:lnTo>
                    <a:pt x="134" y="2170"/>
                  </a:lnTo>
                  <a:lnTo>
                    <a:pt x="100" y="2224"/>
                  </a:lnTo>
                  <a:lnTo>
                    <a:pt x="84" y="2249"/>
                  </a:lnTo>
                  <a:lnTo>
                    <a:pt x="70" y="2274"/>
                  </a:lnTo>
                  <a:lnTo>
                    <a:pt x="57" y="2298"/>
                  </a:lnTo>
                  <a:lnTo>
                    <a:pt x="44" y="2322"/>
                  </a:lnTo>
                  <a:lnTo>
                    <a:pt x="34" y="2344"/>
                  </a:lnTo>
                  <a:lnTo>
                    <a:pt x="25" y="2366"/>
                  </a:lnTo>
                  <a:lnTo>
                    <a:pt x="17" y="2386"/>
                  </a:lnTo>
                  <a:lnTo>
                    <a:pt x="10" y="2406"/>
                  </a:lnTo>
                  <a:lnTo>
                    <a:pt x="5" y="2425"/>
                  </a:lnTo>
                  <a:lnTo>
                    <a:pt x="2" y="2442"/>
                  </a:lnTo>
                  <a:lnTo>
                    <a:pt x="0" y="2458"/>
                  </a:lnTo>
                  <a:lnTo>
                    <a:pt x="0" y="2474"/>
                  </a:lnTo>
                  <a:lnTo>
                    <a:pt x="1" y="2488"/>
                  </a:lnTo>
                  <a:lnTo>
                    <a:pt x="4" y="2501"/>
                  </a:lnTo>
                  <a:lnTo>
                    <a:pt x="10" y="2512"/>
                  </a:lnTo>
                  <a:lnTo>
                    <a:pt x="17" y="2522"/>
                  </a:lnTo>
                  <a:lnTo>
                    <a:pt x="58" y="2751"/>
                  </a:lnTo>
                  <a:lnTo>
                    <a:pt x="234" y="2918"/>
                  </a:lnTo>
                  <a:lnTo>
                    <a:pt x="345" y="3048"/>
                  </a:lnTo>
                  <a:lnTo>
                    <a:pt x="360" y="3066"/>
                  </a:lnTo>
                  <a:lnTo>
                    <a:pt x="373" y="3085"/>
                  </a:lnTo>
                  <a:lnTo>
                    <a:pt x="386" y="3104"/>
                  </a:lnTo>
                  <a:lnTo>
                    <a:pt x="399" y="3124"/>
                  </a:lnTo>
                  <a:lnTo>
                    <a:pt x="421" y="3164"/>
                  </a:lnTo>
                  <a:lnTo>
                    <a:pt x="443" y="3202"/>
                  </a:lnTo>
                  <a:lnTo>
                    <a:pt x="463" y="3241"/>
                  </a:lnTo>
                  <a:lnTo>
                    <a:pt x="483" y="3279"/>
                  </a:lnTo>
                  <a:lnTo>
                    <a:pt x="493" y="3297"/>
                  </a:lnTo>
                  <a:lnTo>
                    <a:pt x="504" y="3316"/>
                  </a:lnTo>
                  <a:lnTo>
                    <a:pt x="515" y="3333"/>
                  </a:lnTo>
                  <a:lnTo>
                    <a:pt x="527" y="3349"/>
                  </a:lnTo>
                  <a:lnTo>
                    <a:pt x="549" y="3376"/>
                  </a:lnTo>
                  <a:lnTo>
                    <a:pt x="572" y="3382"/>
                  </a:lnTo>
                  <a:lnTo>
                    <a:pt x="587" y="3384"/>
                  </a:lnTo>
                  <a:lnTo>
                    <a:pt x="598" y="3383"/>
                  </a:lnTo>
                  <a:lnTo>
                    <a:pt x="606" y="3383"/>
                  </a:lnTo>
                  <a:lnTo>
                    <a:pt x="609" y="3383"/>
                  </a:lnTo>
                  <a:lnTo>
                    <a:pt x="614" y="3383"/>
                  </a:lnTo>
                  <a:lnTo>
                    <a:pt x="619" y="3385"/>
                  </a:lnTo>
                  <a:lnTo>
                    <a:pt x="626" y="3388"/>
                  </a:lnTo>
                  <a:lnTo>
                    <a:pt x="643" y="3396"/>
                  </a:lnTo>
                  <a:lnTo>
                    <a:pt x="668" y="3410"/>
                  </a:lnTo>
                  <a:lnTo>
                    <a:pt x="676" y="3415"/>
                  </a:lnTo>
                  <a:lnTo>
                    <a:pt x="684" y="3418"/>
                  </a:lnTo>
                  <a:lnTo>
                    <a:pt x="692" y="3421"/>
                  </a:lnTo>
                  <a:lnTo>
                    <a:pt x="700" y="3423"/>
                  </a:lnTo>
                  <a:lnTo>
                    <a:pt x="707" y="3425"/>
                  </a:lnTo>
                  <a:lnTo>
                    <a:pt x="715" y="3425"/>
                  </a:lnTo>
                  <a:lnTo>
                    <a:pt x="723" y="3426"/>
                  </a:lnTo>
                  <a:lnTo>
                    <a:pt x="730" y="3425"/>
                  </a:lnTo>
                  <a:lnTo>
                    <a:pt x="746" y="3423"/>
                  </a:lnTo>
                  <a:lnTo>
                    <a:pt x="761" y="3420"/>
                  </a:lnTo>
                  <a:lnTo>
                    <a:pt x="778" y="3414"/>
                  </a:lnTo>
                  <a:lnTo>
                    <a:pt x="795" y="3407"/>
                  </a:lnTo>
                  <a:lnTo>
                    <a:pt x="819" y="3397"/>
                  </a:lnTo>
                  <a:lnTo>
                    <a:pt x="842" y="3389"/>
                  </a:lnTo>
                  <a:lnTo>
                    <a:pt x="862" y="3381"/>
                  </a:lnTo>
                  <a:lnTo>
                    <a:pt x="880" y="3376"/>
                  </a:lnTo>
                  <a:lnTo>
                    <a:pt x="896" y="3372"/>
                  </a:lnTo>
                  <a:lnTo>
                    <a:pt x="911" y="3369"/>
                  </a:lnTo>
                  <a:lnTo>
                    <a:pt x="925" y="3369"/>
                  </a:lnTo>
                  <a:lnTo>
                    <a:pt x="938" y="3372"/>
                  </a:lnTo>
                  <a:lnTo>
                    <a:pt x="952" y="3375"/>
                  </a:lnTo>
                  <a:lnTo>
                    <a:pt x="967" y="3381"/>
                  </a:lnTo>
                  <a:lnTo>
                    <a:pt x="981" y="3390"/>
                  </a:lnTo>
                  <a:lnTo>
                    <a:pt x="997" y="3400"/>
                  </a:lnTo>
                  <a:lnTo>
                    <a:pt x="1033" y="3429"/>
                  </a:lnTo>
                  <a:lnTo>
                    <a:pt x="1080" y="3469"/>
                  </a:lnTo>
                  <a:lnTo>
                    <a:pt x="1078" y="3542"/>
                  </a:lnTo>
                  <a:lnTo>
                    <a:pt x="1073" y="3640"/>
                  </a:lnTo>
                  <a:lnTo>
                    <a:pt x="1070" y="3754"/>
                  </a:lnTo>
                  <a:lnTo>
                    <a:pt x="1066" y="3877"/>
                  </a:lnTo>
                  <a:lnTo>
                    <a:pt x="1066" y="3937"/>
                  </a:lnTo>
                  <a:lnTo>
                    <a:pt x="1066" y="3997"/>
                  </a:lnTo>
                  <a:lnTo>
                    <a:pt x="1069" y="4053"/>
                  </a:lnTo>
                  <a:lnTo>
                    <a:pt x="1071" y="4105"/>
                  </a:lnTo>
                  <a:lnTo>
                    <a:pt x="1073" y="4130"/>
                  </a:lnTo>
                  <a:lnTo>
                    <a:pt x="1075" y="4153"/>
                  </a:lnTo>
                  <a:lnTo>
                    <a:pt x="1078" y="4176"/>
                  </a:lnTo>
                  <a:lnTo>
                    <a:pt x="1081" y="4196"/>
                  </a:lnTo>
                  <a:lnTo>
                    <a:pt x="1085" y="4215"/>
                  </a:lnTo>
                  <a:lnTo>
                    <a:pt x="1089" y="4231"/>
                  </a:lnTo>
                  <a:lnTo>
                    <a:pt x="1094" y="4246"/>
                  </a:lnTo>
                  <a:lnTo>
                    <a:pt x="1099" y="4258"/>
                  </a:lnTo>
                  <a:close/>
                  <a:moveTo>
                    <a:pt x="2941" y="3080"/>
                  </a:moveTo>
                  <a:lnTo>
                    <a:pt x="2947" y="3056"/>
                  </a:lnTo>
                  <a:lnTo>
                    <a:pt x="2952" y="3032"/>
                  </a:lnTo>
                  <a:lnTo>
                    <a:pt x="2955" y="3008"/>
                  </a:lnTo>
                  <a:lnTo>
                    <a:pt x="2959" y="2983"/>
                  </a:lnTo>
                  <a:lnTo>
                    <a:pt x="2964" y="2933"/>
                  </a:lnTo>
                  <a:lnTo>
                    <a:pt x="2968" y="2881"/>
                  </a:lnTo>
                  <a:lnTo>
                    <a:pt x="2970" y="2829"/>
                  </a:lnTo>
                  <a:lnTo>
                    <a:pt x="2972" y="2776"/>
                  </a:lnTo>
                  <a:lnTo>
                    <a:pt x="2973" y="2722"/>
                  </a:lnTo>
                  <a:lnTo>
                    <a:pt x="2975" y="2669"/>
                  </a:lnTo>
                  <a:lnTo>
                    <a:pt x="2976" y="2615"/>
                  </a:lnTo>
                  <a:lnTo>
                    <a:pt x="2977" y="2562"/>
                  </a:lnTo>
                  <a:lnTo>
                    <a:pt x="2979" y="2510"/>
                  </a:lnTo>
                  <a:lnTo>
                    <a:pt x="2983" y="2458"/>
                  </a:lnTo>
                  <a:lnTo>
                    <a:pt x="2987" y="2408"/>
                  </a:lnTo>
                  <a:lnTo>
                    <a:pt x="2993" y="2359"/>
                  </a:lnTo>
                  <a:lnTo>
                    <a:pt x="2996" y="2336"/>
                  </a:lnTo>
                  <a:lnTo>
                    <a:pt x="3001" y="2312"/>
                  </a:lnTo>
                  <a:lnTo>
                    <a:pt x="3007" y="2289"/>
                  </a:lnTo>
                  <a:lnTo>
                    <a:pt x="3011" y="2267"/>
                  </a:lnTo>
                  <a:lnTo>
                    <a:pt x="3033" y="2290"/>
                  </a:lnTo>
                  <a:lnTo>
                    <a:pt x="3051" y="2310"/>
                  </a:lnTo>
                  <a:lnTo>
                    <a:pt x="3067" y="2325"/>
                  </a:lnTo>
                  <a:lnTo>
                    <a:pt x="3082" y="2338"/>
                  </a:lnTo>
                  <a:lnTo>
                    <a:pt x="3115" y="2368"/>
                  </a:lnTo>
                  <a:lnTo>
                    <a:pt x="3159" y="2410"/>
                  </a:lnTo>
                  <a:lnTo>
                    <a:pt x="3195" y="2407"/>
                  </a:lnTo>
                  <a:lnTo>
                    <a:pt x="3225" y="2406"/>
                  </a:lnTo>
                  <a:lnTo>
                    <a:pt x="3238" y="2406"/>
                  </a:lnTo>
                  <a:lnTo>
                    <a:pt x="3249" y="2407"/>
                  </a:lnTo>
                  <a:lnTo>
                    <a:pt x="3258" y="2408"/>
                  </a:lnTo>
                  <a:lnTo>
                    <a:pt x="3267" y="2410"/>
                  </a:lnTo>
                  <a:lnTo>
                    <a:pt x="3274" y="2413"/>
                  </a:lnTo>
                  <a:lnTo>
                    <a:pt x="3280" y="2415"/>
                  </a:lnTo>
                  <a:lnTo>
                    <a:pt x="3286" y="2418"/>
                  </a:lnTo>
                  <a:lnTo>
                    <a:pt x="3289" y="2423"/>
                  </a:lnTo>
                  <a:lnTo>
                    <a:pt x="3292" y="2426"/>
                  </a:lnTo>
                  <a:lnTo>
                    <a:pt x="3295" y="2431"/>
                  </a:lnTo>
                  <a:lnTo>
                    <a:pt x="3296" y="2435"/>
                  </a:lnTo>
                  <a:lnTo>
                    <a:pt x="3297" y="2441"/>
                  </a:lnTo>
                  <a:lnTo>
                    <a:pt x="3296" y="2453"/>
                  </a:lnTo>
                  <a:lnTo>
                    <a:pt x="3294" y="2465"/>
                  </a:lnTo>
                  <a:lnTo>
                    <a:pt x="3288" y="2478"/>
                  </a:lnTo>
                  <a:lnTo>
                    <a:pt x="3282" y="2491"/>
                  </a:lnTo>
                  <a:lnTo>
                    <a:pt x="3270" y="2520"/>
                  </a:lnTo>
                  <a:lnTo>
                    <a:pt x="3259" y="2547"/>
                  </a:lnTo>
                  <a:lnTo>
                    <a:pt x="3256" y="2562"/>
                  </a:lnTo>
                  <a:lnTo>
                    <a:pt x="3254" y="2575"/>
                  </a:lnTo>
                  <a:lnTo>
                    <a:pt x="3251" y="2589"/>
                  </a:lnTo>
                  <a:lnTo>
                    <a:pt x="3251" y="2602"/>
                  </a:lnTo>
                  <a:lnTo>
                    <a:pt x="3251" y="2629"/>
                  </a:lnTo>
                  <a:lnTo>
                    <a:pt x="3250" y="2656"/>
                  </a:lnTo>
                  <a:lnTo>
                    <a:pt x="3248" y="2670"/>
                  </a:lnTo>
                  <a:lnTo>
                    <a:pt x="3246" y="2685"/>
                  </a:lnTo>
                  <a:lnTo>
                    <a:pt x="3242" y="2699"/>
                  </a:lnTo>
                  <a:lnTo>
                    <a:pt x="3236" y="2715"/>
                  </a:lnTo>
                  <a:lnTo>
                    <a:pt x="3228" y="2731"/>
                  </a:lnTo>
                  <a:lnTo>
                    <a:pt x="3219" y="2749"/>
                  </a:lnTo>
                  <a:lnTo>
                    <a:pt x="3207" y="2767"/>
                  </a:lnTo>
                  <a:lnTo>
                    <a:pt x="3192" y="2785"/>
                  </a:lnTo>
                  <a:lnTo>
                    <a:pt x="2941" y="30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96077" y="4248153"/>
              <a:ext cx="88900" cy="590550"/>
            </a:xfrm>
            <a:custGeom>
              <a:avLst/>
              <a:gdLst/>
              <a:ahLst/>
              <a:cxnLst>
                <a:cxn ang="0">
                  <a:pos x="105" y="1"/>
                </a:cxn>
                <a:cxn ang="0">
                  <a:pos x="0" y="1827"/>
                </a:cxn>
                <a:cxn ang="0">
                  <a:pos x="186" y="2227"/>
                </a:cxn>
                <a:cxn ang="0">
                  <a:pos x="334" y="1944"/>
                </a:cxn>
                <a:cxn ang="0">
                  <a:pos x="240" y="0"/>
                </a:cxn>
                <a:cxn ang="0">
                  <a:pos x="105" y="1"/>
                </a:cxn>
              </a:cxnLst>
              <a:rect l="0" t="0" r="r" b="b"/>
              <a:pathLst>
                <a:path w="334" h="2227">
                  <a:moveTo>
                    <a:pt x="105" y="1"/>
                  </a:moveTo>
                  <a:lnTo>
                    <a:pt x="0" y="1827"/>
                  </a:lnTo>
                  <a:lnTo>
                    <a:pt x="186" y="2227"/>
                  </a:lnTo>
                  <a:lnTo>
                    <a:pt x="334" y="1944"/>
                  </a:lnTo>
                  <a:lnTo>
                    <a:pt x="240" y="0"/>
                  </a:lnTo>
                  <a:lnTo>
                    <a:pt x="105" y="1"/>
                  </a:lnTo>
                  <a:close/>
                </a:path>
              </a:pathLst>
            </a:custGeom>
            <a:grpFill/>
            <a:ln w="4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9出自【趣你的PPT】(微信:qunideppt)：最优质的PPT资源库出自【趣你的PPT】(微信:qunideppt)：最优质的PPT资源库"/>
          <p:cNvGrpSpPr>
            <a:grpSpLocks noChangeAspect="1"/>
          </p:cNvGrpSpPr>
          <p:nvPr/>
        </p:nvGrpSpPr>
        <p:grpSpPr>
          <a:xfrm>
            <a:off x="7722074" y="3805114"/>
            <a:ext cx="795204" cy="1507939"/>
            <a:chOff x="1443813" y="3644955"/>
            <a:chExt cx="1255713" cy="2381199"/>
          </a:xfrm>
          <a:solidFill>
            <a:srgbClr val="7E61E9"/>
          </a:solidFill>
        </p:grpSpPr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43813" y="3929066"/>
              <a:ext cx="1255713" cy="2097088"/>
            </a:xfrm>
            <a:custGeom>
              <a:avLst/>
              <a:gdLst/>
              <a:ahLst/>
              <a:cxnLst>
                <a:cxn ang="0">
                  <a:pos x="397" y="2377"/>
                </a:cxn>
                <a:cxn ang="0">
                  <a:pos x="248" y="2107"/>
                </a:cxn>
                <a:cxn ang="0">
                  <a:pos x="46" y="1835"/>
                </a:cxn>
                <a:cxn ang="0">
                  <a:pos x="255" y="1891"/>
                </a:cxn>
                <a:cxn ang="0">
                  <a:pos x="140" y="1646"/>
                </a:cxn>
                <a:cxn ang="0">
                  <a:pos x="338" y="1811"/>
                </a:cxn>
                <a:cxn ang="0">
                  <a:pos x="254" y="1600"/>
                </a:cxn>
                <a:cxn ang="0">
                  <a:pos x="475" y="1818"/>
                </a:cxn>
                <a:cxn ang="0">
                  <a:pos x="658" y="1832"/>
                </a:cxn>
                <a:cxn ang="0">
                  <a:pos x="754" y="1809"/>
                </a:cxn>
                <a:cxn ang="0">
                  <a:pos x="872" y="1432"/>
                </a:cxn>
                <a:cxn ang="0">
                  <a:pos x="1214" y="1195"/>
                </a:cxn>
                <a:cxn ang="0">
                  <a:pos x="1348" y="823"/>
                </a:cxn>
                <a:cxn ang="0">
                  <a:pos x="1276" y="264"/>
                </a:cxn>
                <a:cxn ang="0">
                  <a:pos x="1470" y="67"/>
                </a:cxn>
                <a:cxn ang="0">
                  <a:pos x="1756" y="7"/>
                </a:cxn>
                <a:cxn ang="0">
                  <a:pos x="2068" y="197"/>
                </a:cxn>
                <a:cxn ang="0">
                  <a:pos x="2107" y="721"/>
                </a:cxn>
                <a:cxn ang="0">
                  <a:pos x="2248" y="1110"/>
                </a:cxn>
                <a:cxn ang="0">
                  <a:pos x="2528" y="1227"/>
                </a:cxn>
                <a:cxn ang="0">
                  <a:pos x="2718" y="1451"/>
                </a:cxn>
                <a:cxn ang="0">
                  <a:pos x="2918" y="1542"/>
                </a:cxn>
                <a:cxn ang="0">
                  <a:pos x="3228" y="1553"/>
                </a:cxn>
                <a:cxn ang="0">
                  <a:pos x="3587" y="1441"/>
                </a:cxn>
                <a:cxn ang="0">
                  <a:pos x="3872" y="1331"/>
                </a:cxn>
                <a:cxn ang="0">
                  <a:pos x="4033" y="1047"/>
                </a:cxn>
                <a:cxn ang="0">
                  <a:pos x="4089" y="833"/>
                </a:cxn>
                <a:cxn ang="0">
                  <a:pos x="4226" y="975"/>
                </a:cxn>
                <a:cxn ang="0">
                  <a:pos x="4458" y="699"/>
                </a:cxn>
                <a:cxn ang="0">
                  <a:pos x="4467" y="808"/>
                </a:cxn>
                <a:cxn ang="0">
                  <a:pos x="4580" y="737"/>
                </a:cxn>
                <a:cxn ang="0">
                  <a:pos x="4604" y="823"/>
                </a:cxn>
                <a:cxn ang="0">
                  <a:pos x="4539" y="987"/>
                </a:cxn>
                <a:cxn ang="0">
                  <a:pos x="4561" y="1087"/>
                </a:cxn>
                <a:cxn ang="0">
                  <a:pos x="4410" y="1386"/>
                </a:cxn>
                <a:cxn ang="0">
                  <a:pos x="4227" y="1665"/>
                </a:cxn>
                <a:cxn ang="0">
                  <a:pos x="3280" y="2019"/>
                </a:cxn>
                <a:cxn ang="0">
                  <a:pos x="2699" y="2826"/>
                </a:cxn>
                <a:cxn ang="0">
                  <a:pos x="2805" y="3615"/>
                </a:cxn>
                <a:cxn ang="0">
                  <a:pos x="2831" y="4158"/>
                </a:cxn>
                <a:cxn ang="0">
                  <a:pos x="2869" y="4818"/>
                </a:cxn>
                <a:cxn ang="0">
                  <a:pos x="2862" y="6058"/>
                </a:cxn>
                <a:cxn ang="0">
                  <a:pos x="2802" y="6868"/>
                </a:cxn>
                <a:cxn ang="0">
                  <a:pos x="2795" y="7136"/>
                </a:cxn>
                <a:cxn ang="0">
                  <a:pos x="3124" y="7427"/>
                </a:cxn>
                <a:cxn ang="0">
                  <a:pos x="3196" y="7597"/>
                </a:cxn>
                <a:cxn ang="0">
                  <a:pos x="2786" y="7608"/>
                </a:cxn>
                <a:cxn ang="0">
                  <a:pos x="2507" y="7507"/>
                </a:cxn>
                <a:cxn ang="0">
                  <a:pos x="2171" y="7305"/>
                </a:cxn>
                <a:cxn ang="0">
                  <a:pos x="2112" y="7670"/>
                </a:cxn>
                <a:cxn ang="0">
                  <a:pos x="2215" y="7873"/>
                </a:cxn>
                <a:cxn ang="0">
                  <a:pos x="1848" y="7920"/>
                </a:cxn>
                <a:cxn ang="0">
                  <a:pos x="1575" y="7779"/>
                </a:cxn>
                <a:cxn ang="0">
                  <a:pos x="1394" y="7468"/>
                </a:cxn>
                <a:cxn ang="0">
                  <a:pos x="1331" y="6641"/>
                </a:cxn>
                <a:cxn ang="0">
                  <a:pos x="1310" y="5767"/>
                </a:cxn>
                <a:cxn ang="0">
                  <a:pos x="1373" y="5178"/>
                </a:cxn>
                <a:cxn ang="0">
                  <a:pos x="1307" y="4353"/>
                </a:cxn>
                <a:cxn ang="0">
                  <a:pos x="1056" y="3111"/>
                </a:cxn>
                <a:cxn ang="0">
                  <a:pos x="712" y="3033"/>
                </a:cxn>
              </a:cxnLst>
              <a:rect l="0" t="0" r="r" b="b"/>
              <a:pathLst>
                <a:path w="4745" h="7926">
                  <a:moveTo>
                    <a:pt x="551" y="2635"/>
                  </a:moveTo>
                  <a:lnTo>
                    <a:pt x="543" y="2630"/>
                  </a:lnTo>
                  <a:lnTo>
                    <a:pt x="536" y="2625"/>
                  </a:lnTo>
                  <a:lnTo>
                    <a:pt x="532" y="2619"/>
                  </a:lnTo>
                  <a:lnTo>
                    <a:pt x="527" y="2615"/>
                  </a:lnTo>
                  <a:lnTo>
                    <a:pt x="548" y="2554"/>
                  </a:lnTo>
                  <a:lnTo>
                    <a:pt x="552" y="2550"/>
                  </a:lnTo>
                  <a:lnTo>
                    <a:pt x="554" y="2531"/>
                  </a:lnTo>
                  <a:lnTo>
                    <a:pt x="556" y="2513"/>
                  </a:lnTo>
                  <a:lnTo>
                    <a:pt x="558" y="2494"/>
                  </a:lnTo>
                  <a:lnTo>
                    <a:pt x="560" y="2473"/>
                  </a:lnTo>
                  <a:lnTo>
                    <a:pt x="515" y="2449"/>
                  </a:lnTo>
                  <a:lnTo>
                    <a:pt x="473" y="2425"/>
                  </a:lnTo>
                  <a:lnTo>
                    <a:pt x="437" y="2404"/>
                  </a:lnTo>
                  <a:lnTo>
                    <a:pt x="411" y="2388"/>
                  </a:lnTo>
                  <a:lnTo>
                    <a:pt x="397" y="2377"/>
                  </a:lnTo>
                  <a:lnTo>
                    <a:pt x="382" y="2366"/>
                  </a:lnTo>
                  <a:lnTo>
                    <a:pt x="368" y="2353"/>
                  </a:lnTo>
                  <a:lnTo>
                    <a:pt x="355" y="2339"/>
                  </a:lnTo>
                  <a:lnTo>
                    <a:pt x="331" y="2313"/>
                  </a:lnTo>
                  <a:lnTo>
                    <a:pt x="310" y="2286"/>
                  </a:lnTo>
                  <a:lnTo>
                    <a:pt x="289" y="2262"/>
                  </a:lnTo>
                  <a:lnTo>
                    <a:pt x="271" y="2239"/>
                  </a:lnTo>
                  <a:lnTo>
                    <a:pt x="262" y="2230"/>
                  </a:lnTo>
                  <a:lnTo>
                    <a:pt x="254" y="2222"/>
                  </a:lnTo>
                  <a:lnTo>
                    <a:pt x="246" y="2216"/>
                  </a:lnTo>
                  <a:lnTo>
                    <a:pt x="238" y="2211"/>
                  </a:lnTo>
                  <a:lnTo>
                    <a:pt x="206" y="2192"/>
                  </a:lnTo>
                  <a:lnTo>
                    <a:pt x="38" y="2124"/>
                  </a:lnTo>
                  <a:lnTo>
                    <a:pt x="28" y="2080"/>
                  </a:lnTo>
                  <a:lnTo>
                    <a:pt x="66" y="2064"/>
                  </a:lnTo>
                  <a:lnTo>
                    <a:pt x="248" y="2107"/>
                  </a:lnTo>
                  <a:lnTo>
                    <a:pt x="270" y="2063"/>
                  </a:lnTo>
                  <a:lnTo>
                    <a:pt x="233" y="2044"/>
                  </a:lnTo>
                  <a:lnTo>
                    <a:pt x="195" y="2022"/>
                  </a:lnTo>
                  <a:lnTo>
                    <a:pt x="155" y="1998"/>
                  </a:lnTo>
                  <a:lnTo>
                    <a:pt x="115" y="1971"/>
                  </a:lnTo>
                  <a:lnTo>
                    <a:pt x="97" y="1958"/>
                  </a:lnTo>
                  <a:lnTo>
                    <a:pt x="79" y="1944"/>
                  </a:lnTo>
                  <a:lnTo>
                    <a:pt x="62" y="1930"/>
                  </a:lnTo>
                  <a:lnTo>
                    <a:pt x="46" y="1916"/>
                  </a:lnTo>
                  <a:lnTo>
                    <a:pt x="32" y="1903"/>
                  </a:lnTo>
                  <a:lnTo>
                    <a:pt x="19" y="1889"/>
                  </a:lnTo>
                  <a:lnTo>
                    <a:pt x="8" y="1876"/>
                  </a:lnTo>
                  <a:lnTo>
                    <a:pt x="0" y="1863"/>
                  </a:lnTo>
                  <a:lnTo>
                    <a:pt x="16" y="1831"/>
                  </a:lnTo>
                  <a:lnTo>
                    <a:pt x="33" y="1833"/>
                  </a:lnTo>
                  <a:lnTo>
                    <a:pt x="46" y="1835"/>
                  </a:lnTo>
                  <a:lnTo>
                    <a:pt x="51" y="1836"/>
                  </a:lnTo>
                  <a:lnTo>
                    <a:pt x="58" y="1839"/>
                  </a:lnTo>
                  <a:lnTo>
                    <a:pt x="66" y="1842"/>
                  </a:lnTo>
                  <a:lnTo>
                    <a:pt x="76" y="1847"/>
                  </a:lnTo>
                  <a:lnTo>
                    <a:pt x="219" y="1916"/>
                  </a:lnTo>
                  <a:lnTo>
                    <a:pt x="232" y="1923"/>
                  </a:lnTo>
                  <a:lnTo>
                    <a:pt x="241" y="1929"/>
                  </a:lnTo>
                  <a:lnTo>
                    <a:pt x="249" y="1935"/>
                  </a:lnTo>
                  <a:lnTo>
                    <a:pt x="256" y="1940"/>
                  </a:lnTo>
                  <a:lnTo>
                    <a:pt x="271" y="1952"/>
                  </a:lnTo>
                  <a:lnTo>
                    <a:pt x="290" y="1964"/>
                  </a:lnTo>
                  <a:lnTo>
                    <a:pt x="301" y="1943"/>
                  </a:lnTo>
                  <a:lnTo>
                    <a:pt x="293" y="1935"/>
                  </a:lnTo>
                  <a:lnTo>
                    <a:pt x="282" y="1923"/>
                  </a:lnTo>
                  <a:lnTo>
                    <a:pt x="269" y="1910"/>
                  </a:lnTo>
                  <a:lnTo>
                    <a:pt x="255" y="1891"/>
                  </a:lnTo>
                  <a:lnTo>
                    <a:pt x="224" y="1851"/>
                  </a:lnTo>
                  <a:lnTo>
                    <a:pt x="192" y="1807"/>
                  </a:lnTo>
                  <a:lnTo>
                    <a:pt x="176" y="1784"/>
                  </a:lnTo>
                  <a:lnTo>
                    <a:pt x="162" y="1762"/>
                  </a:lnTo>
                  <a:lnTo>
                    <a:pt x="150" y="1740"/>
                  </a:lnTo>
                  <a:lnTo>
                    <a:pt x="138" y="1721"/>
                  </a:lnTo>
                  <a:lnTo>
                    <a:pt x="130" y="1703"/>
                  </a:lnTo>
                  <a:lnTo>
                    <a:pt x="124" y="1687"/>
                  </a:lnTo>
                  <a:lnTo>
                    <a:pt x="123" y="1681"/>
                  </a:lnTo>
                  <a:lnTo>
                    <a:pt x="122" y="1675"/>
                  </a:lnTo>
                  <a:lnTo>
                    <a:pt x="123" y="1670"/>
                  </a:lnTo>
                  <a:lnTo>
                    <a:pt x="124" y="1666"/>
                  </a:lnTo>
                  <a:lnTo>
                    <a:pt x="128" y="1659"/>
                  </a:lnTo>
                  <a:lnTo>
                    <a:pt x="131" y="1654"/>
                  </a:lnTo>
                  <a:lnTo>
                    <a:pt x="136" y="1649"/>
                  </a:lnTo>
                  <a:lnTo>
                    <a:pt x="140" y="1646"/>
                  </a:lnTo>
                  <a:lnTo>
                    <a:pt x="146" y="1642"/>
                  </a:lnTo>
                  <a:lnTo>
                    <a:pt x="151" y="1641"/>
                  </a:lnTo>
                  <a:lnTo>
                    <a:pt x="156" y="1642"/>
                  </a:lnTo>
                  <a:lnTo>
                    <a:pt x="162" y="1643"/>
                  </a:lnTo>
                  <a:lnTo>
                    <a:pt x="175" y="1650"/>
                  </a:lnTo>
                  <a:lnTo>
                    <a:pt x="186" y="1658"/>
                  </a:lnTo>
                  <a:lnTo>
                    <a:pt x="198" y="1668"/>
                  </a:lnTo>
                  <a:lnTo>
                    <a:pt x="209" y="1679"/>
                  </a:lnTo>
                  <a:lnTo>
                    <a:pt x="231" y="1702"/>
                  </a:lnTo>
                  <a:lnTo>
                    <a:pt x="251" y="1726"/>
                  </a:lnTo>
                  <a:lnTo>
                    <a:pt x="272" y="1751"/>
                  </a:lnTo>
                  <a:lnTo>
                    <a:pt x="294" y="1774"/>
                  </a:lnTo>
                  <a:lnTo>
                    <a:pt x="304" y="1785"/>
                  </a:lnTo>
                  <a:lnTo>
                    <a:pt x="315" y="1794"/>
                  </a:lnTo>
                  <a:lnTo>
                    <a:pt x="327" y="1803"/>
                  </a:lnTo>
                  <a:lnTo>
                    <a:pt x="338" y="1811"/>
                  </a:lnTo>
                  <a:lnTo>
                    <a:pt x="334" y="1795"/>
                  </a:lnTo>
                  <a:lnTo>
                    <a:pt x="328" y="1779"/>
                  </a:lnTo>
                  <a:lnTo>
                    <a:pt x="321" y="1766"/>
                  </a:lnTo>
                  <a:lnTo>
                    <a:pt x="313" y="1751"/>
                  </a:lnTo>
                  <a:lnTo>
                    <a:pt x="295" y="1724"/>
                  </a:lnTo>
                  <a:lnTo>
                    <a:pt x="277" y="1699"/>
                  </a:lnTo>
                  <a:lnTo>
                    <a:pt x="267" y="1687"/>
                  </a:lnTo>
                  <a:lnTo>
                    <a:pt x="261" y="1674"/>
                  </a:lnTo>
                  <a:lnTo>
                    <a:pt x="255" y="1660"/>
                  </a:lnTo>
                  <a:lnTo>
                    <a:pt x="251" y="1647"/>
                  </a:lnTo>
                  <a:lnTo>
                    <a:pt x="250" y="1640"/>
                  </a:lnTo>
                  <a:lnTo>
                    <a:pt x="249" y="1632"/>
                  </a:lnTo>
                  <a:lnTo>
                    <a:pt x="249" y="1625"/>
                  </a:lnTo>
                  <a:lnTo>
                    <a:pt x="250" y="1617"/>
                  </a:lnTo>
                  <a:lnTo>
                    <a:pt x="251" y="1609"/>
                  </a:lnTo>
                  <a:lnTo>
                    <a:pt x="254" y="1600"/>
                  </a:lnTo>
                  <a:lnTo>
                    <a:pt x="256" y="1592"/>
                  </a:lnTo>
                  <a:lnTo>
                    <a:pt x="261" y="1583"/>
                  </a:lnTo>
                  <a:lnTo>
                    <a:pt x="275" y="1591"/>
                  </a:lnTo>
                  <a:lnTo>
                    <a:pt x="291" y="1600"/>
                  </a:lnTo>
                  <a:lnTo>
                    <a:pt x="305" y="1609"/>
                  </a:lnTo>
                  <a:lnTo>
                    <a:pt x="319" y="1619"/>
                  </a:lnTo>
                  <a:lnTo>
                    <a:pt x="331" y="1630"/>
                  </a:lnTo>
                  <a:lnTo>
                    <a:pt x="343" y="1641"/>
                  </a:lnTo>
                  <a:lnTo>
                    <a:pt x="354" y="1652"/>
                  </a:lnTo>
                  <a:lnTo>
                    <a:pt x="366" y="1664"/>
                  </a:lnTo>
                  <a:lnTo>
                    <a:pt x="386" y="1689"/>
                  </a:lnTo>
                  <a:lnTo>
                    <a:pt x="405" y="1714"/>
                  </a:lnTo>
                  <a:lnTo>
                    <a:pt x="423" y="1739"/>
                  </a:lnTo>
                  <a:lnTo>
                    <a:pt x="440" y="1767"/>
                  </a:lnTo>
                  <a:lnTo>
                    <a:pt x="457" y="1793"/>
                  </a:lnTo>
                  <a:lnTo>
                    <a:pt x="475" y="1818"/>
                  </a:lnTo>
                  <a:lnTo>
                    <a:pt x="495" y="1844"/>
                  </a:lnTo>
                  <a:lnTo>
                    <a:pt x="515" y="1868"/>
                  </a:lnTo>
                  <a:lnTo>
                    <a:pt x="527" y="1880"/>
                  </a:lnTo>
                  <a:lnTo>
                    <a:pt x="538" y="1891"/>
                  </a:lnTo>
                  <a:lnTo>
                    <a:pt x="551" y="1903"/>
                  </a:lnTo>
                  <a:lnTo>
                    <a:pt x="564" y="1914"/>
                  </a:lnTo>
                  <a:lnTo>
                    <a:pt x="577" y="1923"/>
                  </a:lnTo>
                  <a:lnTo>
                    <a:pt x="592" y="1934"/>
                  </a:lnTo>
                  <a:lnTo>
                    <a:pt x="607" y="1943"/>
                  </a:lnTo>
                  <a:lnTo>
                    <a:pt x="623" y="1951"/>
                  </a:lnTo>
                  <a:lnTo>
                    <a:pt x="634" y="1927"/>
                  </a:lnTo>
                  <a:lnTo>
                    <a:pt x="641" y="1906"/>
                  </a:lnTo>
                  <a:lnTo>
                    <a:pt x="646" y="1887"/>
                  </a:lnTo>
                  <a:lnTo>
                    <a:pt x="650" y="1870"/>
                  </a:lnTo>
                  <a:lnTo>
                    <a:pt x="654" y="1851"/>
                  </a:lnTo>
                  <a:lnTo>
                    <a:pt x="658" y="1832"/>
                  </a:lnTo>
                  <a:lnTo>
                    <a:pt x="666" y="1811"/>
                  </a:lnTo>
                  <a:lnTo>
                    <a:pt x="677" y="1787"/>
                  </a:lnTo>
                  <a:lnTo>
                    <a:pt x="682" y="1776"/>
                  </a:lnTo>
                  <a:lnTo>
                    <a:pt x="689" y="1762"/>
                  </a:lnTo>
                  <a:lnTo>
                    <a:pt x="696" y="1752"/>
                  </a:lnTo>
                  <a:lnTo>
                    <a:pt x="704" y="1744"/>
                  </a:lnTo>
                  <a:lnTo>
                    <a:pt x="711" y="1738"/>
                  </a:lnTo>
                  <a:lnTo>
                    <a:pt x="719" y="1734"/>
                  </a:lnTo>
                  <a:lnTo>
                    <a:pt x="727" y="1730"/>
                  </a:lnTo>
                  <a:lnTo>
                    <a:pt x="736" y="1728"/>
                  </a:lnTo>
                  <a:lnTo>
                    <a:pt x="748" y="1727"/>
                  </a:lnTo>
                  <a:lnTo>
                    <a:pt x="750" y="1737"/>
                  </a:lnTo>
                  <a:lnTo>
                    <a:pt x="751" y="1756"/>
                  </a:lnTo>
                  <a:lnTo>
                    <a:pt x="751" y="1783"/>
                  </a:lnTo>
                  <a:lnTo>
                    <a:pt x="751" y="1814"/>
                  </a:lnTo>
                  <a:lnTo>
                    <a:pt x="754" y="1809"/>
                  </a:lnTo>
                  <a:lnTo>
                    <a:pt x="758" y="1804"/>
                  </a:lnTo>
                  <a:lnTo>
                    <a:pt x="758" y="1598"/>
                  </a:lnTo>
                  <a:lnTo>
                    <a:pt x="766" y="1583"/>
                  </a:lnTo>
                  <a:lnTo>
                    <a:pt x="773" y="1570"/>
                  </a:lnTo>
                  <a:lnTo>
                    <a:pt x="778" y="1559"/>
                  </a:lnTo>
                  <a:lnTo>
                    <a:pt x="783" y="1548"/>
                  </a:lnTo>
                  <a:lnTo>
                    <a:pt x="790" y="1529"/>
                  </a:lnTo>
                  <a:lnTo>
                    <a:pt x="797" y="1512"/>
                  </a:lnTo>
                  <a:lnTo>
                    <a:pt x="801" y="1504"/>
                  </a:lnTo>
                  <a:lnTo>
                    <a:pt x="806" y="1495"/>
                  </a:lnTo>
                  <a:lnTo>
                    <a:pt x="813" y="1487"/>
                  </a:lnTo>
                  <a:lnTo>
                    <a:pt x="820" y="1476"/>
                  </a:lnTo>
                  <a:lnTo>
                    <a:pt x="830" y="1467"/>
                  </a:lnTo>
                  <a:lnTo>
                    <a:pt x="841" y="1456"/>
                  </a:lnTo>
                  <a:lnTo>
                    <a:pt x="855" y="1444"/>
                  </a:lnTo>
                  <a:lnTo>
                    <a:pt x="872" y="1432"/>
                  </a:lnTo>
                  <a:lnTo>
                    <a:pt x="907" y="1407"/>
                  </a:lnTo>
                  <a:lnTo>
                    <a:pt x="929" y="1390"/>
                  </a:lnTo>
                  <a:lnTo>
                    <a:pt x="948" y="1378"/>
                  </a:lnTo>
                  <a:lnTo>
                    <a:pt x="961" y="1370"/>
                  </a:lnTo>
                  <a:lnTo>
                    <a:pt x="976" y="1363"/>
                  </a:lnTo>
                  <a:lnTo>
                    <a:pt x="996" y="1355"/>
                  </a:lnTo>
                  <a:lnTo>
                    <a:pt x="1023" y="1345"/>
                  </a:lnTo>
                  <a:lnTo>
                    <a:pt x="1061" y="1328"/>
                  </a:lnTo>
                  <a:lnTo>
                    <a:pt x="1085" y="1316"/>
                  </a:lnTo>
                  <a:lnTo>
                    <a:pt x="1107" y="1303"/>
                  </a:lnTo>
                  <a:lnTo>
                    <a:pt x="1127" y="1288"/>
                  </a:lnTo>
                  <a:lnTo>
                    <a:pt x="1147" y="1272"/>
                  </a:lnTo>
                  <a:lnTo>
                    <a:pt x="1165" y="1254"/>
                  </a:lnTo>
                  <a:lnTo>
                    <a:pt x="1182" y="1235"/>
                  </a:lnTo>
                  <a:lnTo>
                    <a:pt x="1198" y="1216"/>
                  </a:lnTo>
                  <a:lnTo>
                    <a:pt x="1214" y="1195"/>
                  </a:lnTo>
                  <a:lnTo>
                    <a:pt x="1228" y="1174"/>
                  </a:lnTo>
                  <a:lnTo>
                    <a:pt x="1243" y="1152"/>
                  </a:lnTo>
                  <a:lnTo>
                    <a:pt x="1255" y="1129"/>
                  </a:lnTo>
                  <a:lnTo>
                    <a:pt x="1269" y="1106"/>
                  </a:lnTo>
                  <a:lnTo>
                    <a:pt x="1294" y="1059"/>
                  </a:lnTo>
                  <a:lnTo>
                    <a:pt x="1318" y="1012"/>
                  </a:lnTo>
                  <a:lnTo>
                    <a:pt x="1402" y="1009"/>
                  </a:lnTo>
                  <a:lnTo>
                    <a:pt x="1429" y="987"/>
                  </a:lnTo>
                  <a:lnTo>
                    <a:pt x="1391" y="841"/>
                  </a:lnTo>
                  <a:lnTo>
                    <a:pt x="1384" y="840"/>
                  </a:lnTo>
                  <a:lnTo>
                    <a:pt x="1376" y="839"/>
                  </a:lnTo>
                  <a:lnTo>
                    <a:pt x="1371" y="836"/>
                  </a:lnTo>
                  <a:lnTo>
                    <a:pt x="1364" y="834"/>
                  </a:lnTo>
                  <a:lnTo>
                    <a:pt x="1358" y="831"/>
                  </a:lnTo>
                  <a:lnTo>
                    <a:pt x="1352" y="827"/>
                  </a:lnTo>
                  <a:lnTo>
                    <a:pt x="1348" y="823"/>
                  </a:lnTo>
                  <a:lnTo>
                    <a:pt x="1342" y="818"/>
                  </a:lnTo>
                  <a:lnTo>
                    <a:pt x="1334" y="809"/>
                  </a:lnTo>
                  <a:lnTo>
                    <a:pt x="1327" y="796"/>
                  </a:lnTo>
                  <a:lnTo>
                    <a:pt x="1322" y="784"/>
                  </a:lnTo>
                  <a:lnTo>
                    <a:pt x="1317" y="770"/>
                  </a:lnTo>
                  <a:lnTo>
                    <a:pt x="1312" y="755"/>
                  </a:lnTo>
                  <a:lnTo>
                    <a:pt x="1310" y="739"/>
                  </a:lnTo>
                  <a:lnTo>
                    <a:pt x="1308" y="724"/>
                  </a:lnTo>
                  <a:lnTo>
                    <a:pt x="1307" y="707"/>
                  </a:lnTo>
                  <a:lnTo>
                    <a:pt x="1306" y="675"/>
                  </a:lnTo>
                  <a:lnTo>
                    <a:pt x="1306" y="644"/>
                  </a:lnTo>
                  <a:lnTo>
                    <a:pt x="1270" y="341"/>
                  </a:lnTo>
                  <a:lnTo>
                    <a:pt x="1270" y="305"/>
                  </a:lnTo>
                  <a:lnTo>
                    <a:pt x="1270" y="291"/>
                  </a:lnTo>
                  <a:lnTo>
                    <a:pt x="1272" y="277"/>
                  </a:lnTo>
                  <a:lnTo>
                    <a:pt x="1276" y="264"/>
                  </a:lnTo>
                  <a:lnTo>
                    <a:pt x="1282" y="250"/>
                  </a:lnTo>
                  <a:lnTo>
                    <a:pt x="1287" y="236"/>
                  </a:lnTo>
                  <a:lnTo>
                    <a:pt x="1295" y="223"/>
                  </a:lnTo>
                  <a:lnTo>
                    <a:pt x="1303" y="209"/>
                  </a:lnTo>
                  <a:lnTo>
                    <a:pt x="1312" y="195"/>
                  </a:lnTo>
                  <a:lnTo>
                    <a:pt x="1324" y="183"/>
                  </a:lnTo>
                  <a:lnTo>
                    <a:pt x="1335" y="169"/>
                  </a:lnTo>
                  <a:lnTo>
                    <a:pt x="1347" y="156"/>
                  </a:lnTo>
                  <a:lnTo>
                    <a:pt x="1360" y="144"/>
                  </a:lnTo>
                  <a:lnTo>
                    <a:pt x="1374" y="132"/>
                  </a:lnTo>
                  <a:lnTo>
                    <a:pt x="1389" y="120"/>
                  </a:lnTo>
                  <a:lnTo>
                    <a:pt x="1404" y="108"/>
                  </a:lnTo>
                  <a:lnTo>
                    <a:pt x="1420" y="98"/>
                  </a:lnTo>
                  <a:lnTo>
                    <a:pt x="1436" y="87"/>
                  </a:lnTo>
                  <a:lnTo>
                    <a:pt x="1453" y="76"/>
                  </a:lnTo>
                  <a:lnTo>
                    <a:pt x="1470" y="67"/>
                  </a:lnTo>
                  <a:lnTo>
                    <a:pt x="1487" y="58"/>
                  </a:lnTo>
                  <a:lnTo>
                    <a:pt x="1506" y="49"/>
                  </a:lnTo>
                  <a:lnTo>
                    <a:pt x="1523" y="41"/>
                  </a:lnTo>
                  <a:lnTo>
                    <a:pt x="1541" y="34"/>
                  </a:lnTo>
                  <a:lnTo>
                    <a:pt x="1559" y="27"/>
                  </a:lnTo>
                  <a:lnTo>
                    <a:pt x="1577" y="20"/>
                  </a:lnTo>
                  <a:lnTo>
                    <a:pt x="1595" y="16"/>
                  </a:lnTo>
                  <a:lnTo>
                    <a:pt x="1612" y="11"/>
                  </a:lnTo>
                  <a:lnTo>
                    <a:pt x="1630" y="7"/>
                  </a:lnTo>
                  <a:lnTo>
                    <a:pt x="1647" y="4"/>
                  </a:lnTo>
                  <a:lnTo>
                    <a:pt x="1665" y="2"/>
                  </a:lnTo>
                  <a:lnTo>
                    <a:pt x="1681" y="0"/>
                  </a:lnTo>
                  <a:lnTo>
                    <a:pt x="1697" y="0"/>
                  </a:lnTo>
                  <a:lnTo>
                    <a:pt x="1716" y="1"/>
                  </a:lnTo>
                  <a:lnTo>
                    <a:pt x="1735" y="3"/>
                  </a:lnTo>
                  <a:lnTo>
                    <a:pt x="1756" y="7"/>
                  </a:lnTo>
                  <a:lnTo>
                    <a:pt x="1774" y="11"/>
                  </a:lnTo>
                  <a:lnTo>
                    <a:pt x="1794" y="17"/>
                  </a:lnTo>
                  <a:lnTo>
                    <a:pt x="1813" y="24"/>
                  </a:lnTo>
                  <a:lnTo>
                    <a:pt x="1832" y="31"/>
                  </a:lnTo>
                  <a:lnTo>
                    <a:pt x="1850" y="39"/>
                  </a:lnTo>
                  <a:lnTo>
                    <a:pt x="1884" y="57"/>
                  </a:lnTo>
                  <a:lnTo>
                    <a:pt x="1917" y="75"/>
                  </a:lnTo>
                  <a:lnTo>
                    <a:pt x="1948" y="95"/>
                  </a:lnTo>
                  <a:lnTo>
                    <a:pt x="1976" y="112"/>
                  </a:lnTo>
                  <a:lnTo>
                    <a:pt x="1992" y="123"/>
                  </a:lnTo>
                  <a:lnTo>
                    <a:pt x="2006" y="135"/>
                  </a:lnTo>
                  <a:lnTo>
                    <a:pt x="2021" y="146"/>
                  </a:lnTo>
                  <a:lnTo>
                    <a:pt x="2035" y="157"/>
                  </a:lnTo>
                  <a:lnTo>
                    <a:pt x="2046" y="170"/>
                  </a:lnTo>
                  <a:lnTo>
                    <a:pt x="2058" y="184"/>
                  </a:lnTo>
                  <a:lnTo>
                    <a:pt x="2068" y="197"/>
                  </a:lnTo>
                  <a:lnTo>
                    <a:pt x="2077" y="212"/>
                  </a:lnTo>
                  <a:lnTo>
                    <a:pt x="2085" y="228"/>
                  </a:lnTo>
                  <a:lnTo>
                    <a:pt x="2092" y="245"/>
                  </a:lnTo>
                  <a:lnTo>
                    <a:pt x="2098" y="264"/>
                  </a:lnTo>
                  <a:lnTo>
                    <a:pt x="2103" y="283"/>
                  </a:lnTo>
                  <a:lnTo>
                    <a:pt x="2107" y="304"/>
                  </a:lnTo>
                  <a:lnTo>
                    <a:pt x="2109" y="327"/>
                  </a:lnTo>
                  <a:lnTo>
                    <a:pt x="2111" y="352"/>
                  </a:lnTo>
                  <a:lnTo>
                    <a:pt x="2112" y="378"/>
                  </a:lnTo>
                  <a:lnTo>
                    <a:pt x="2108" y="415"/>
                  </a:lnTo>
                  <a:lnTo>
                    <a:pt x="2112" y="658"/>
                  </a:lnTo>
                  <a:lnTo>
                    <a:pt x="2112" y="671"/>
                  </a:lnTo>
                  <a:lnTo>
                    <a:pt x="2112" y="684"/>
                  </a:lnTo>
                  <a:lnTo>
                    <a:pt x="2111" y="697"/>
                  </a:lnTo>
                  <a:lnTo>
                    <a:pt x="2109" y="709"/>
                  </a:lnTo>
                  <a:lnTo>
                    <a:pt x="2107" y="721"/>
                  </a:lnTo>
                  <a:lnTo>
                    <a:pt x="2104" y="732"/>
                  </a:lnTo>
                  <a:lnTo>
                    <a:pt x="2100" y="742"/>
                  </a:lnTo>
                  <a:lnTo>
                    <a:pt x="2097" y="751"/>
                  </a:lnTo>
                  <a:lnTo>
                    <a:pt x="2091" y="760"/>
                  </a:lnTo>
                  <a:lnTo>
                    <a:pt x="2085" y="767"/>
                  </a:lnTo>
                  <a:lnTo>
                    <a:pt x="2078" y="774"/>
                  </a:lnTo>
                  <a:lnTo>
                    <a:pt x="2070" y="779"/>
                  </a:lnTo>
                  <a:lnTo>
                    <a:pt x="2061" y="784"/>
                  </a:lnTo>
                  <a:lnTo>
                    <a:pt x="2051" y="787"/>
                  </a:lnTo>
                  <a:lnTo>
                    <a:pt x="2040" y="790"/>
                  </a:lnTo>
                  <a:lnTo>
                    <a:pt x="2027" y="792"/>
                  </a:lnTo>
                  <a:lnTo>
                    <a:pt x="2014" y="793"/>
                  </a:lnTo>
                  <a:lnTo>
                    <a:pt x="2016" y="830"/>
                  </a:lnTo>
                  <a:lnTo>
                    <a:pt x="1978" y="1110"/>
                  </a:lnTo>
                  <a:lnTo>
                    <a:pt x="2221" y="1110"/>
                  </a:lnTo>
                  <a:lnTo>
                    <a:pt x="2248" y="1110"/>
                  </a:lnTo>
                  <a:lnTo>
                    <a:pt x="2274" y="1112"/>
                  </a:lnTo>
                  <a:lnTo>
                    <a:pt x="2300" y="1114"/>
                  </a:lnTo>
                  <a:lnTo>
                    <a:pt x="2327" y="1118"/>
                  </a:lnTo>
                  <a:lnTo>
                    <a:pt x="2352" y="1122"/>
                  </a:lnTo>
                  <a:lnTo>
                    <a:pt x="2376" y="1128"/>
                  </a:lnTo>
                  <a:lnTo>
                    <a:pt x="2400" y="1135"/>
                  </a:lnTo>
                  <a:lnTo>
                    <a:pt x="2422" y="1143"/>
                  </a:lnTo>
                  <a:lnTo>
                    <a:pt x="2443" y="1152"/>
                  </a:lnTo>
                  <a:lnTo>
                    <a:pt x="2463" y="1162"/>
                  </a:lnTo>
                  <a:lnTo>
                    <a:pt x="2481" y="1174"/>
                  </a:lnTo>
                  <a:lnTo>
                    <a:pt x="2497" y="1187"/>
                  </a:lnTo>
                  <a:lnTo>
                    <a:pt x="2504" y="1194"/>
                  </a:lnTo>
                  <a:lnTo>
                    <a:pt x="2511" y="1202"/>
                  </a:lnTo>
                  <a:lnTo>
                    <a:pt x="2516" y="1210"/>
                  </a:lnTo>
                  <a:lnTo>
                    <a:pt x="2522" y="1218"/>
                  </a:lnTo>
                  <a:lnTo>
                    <a:pt x="2528" y="1227"/>
                  </a:lnTo>
                  <a:lnTo>
                    <a:pt x="2531" y="1236"/>
                  </a:lnTo>
                  <a:lnTo>
                    <a:pt x="2536" y="1246"/>
                  </a:lnTo>
                  <a:lnTo>
                    <a:pt x="2538" y="1256"/>
                  </a:lnTo>
                  <a:lnTo>
                    <a:pt x="2566" y="1272"/>
                  </a:lnTo>
                  <a:lnTo>
                    <a:pt x="2590" y="1287"/>
                  </a:lnTo>
                  <a:lnTo>
                    <a:pt x="2608" y="1300"/>
                  </a:lnTo>
                  <a:lnTo>
                    <a:pt x="2623" y="1314"/>
                  </a:lnTo>
                  <a:lnTo>
                    <a:pt x="2635" y="1328"/>
                  </a:lnTo>
                  <a:lnTo>
                    <a:pt x="2646" y="1342"/>
                  </a:lnTo>
                  <a:lnTo>
                    <a:pt x="2654" y="1354"/>
                  </a:lnTo>
                  <a:lnTo>
                    <a:pt x="2660" y="1367"/>
                  </a:lnTo>
                  <a:lnTo>
                    <a:pt x="2672" y="1391"/>
                  </a:lnTo>
                  <a:lnTo>
                    <a:pt x="2686" y="1415"/>
                  </a:lnTo>
                  <a:lnTo>
                    <a:pt x="2694" y="1427"/>
                  </a:lnTo>
                  <a:lnTo>
                    <a:pt x="2705" y="1439"/>
                  </a:lnTo>
                  <a:lnTo>
                    <a:pt x="2718" y="1451"/>
                  </a:lnTo>
                  <a:lnTo>
                    <a:pt x="2734" y="1463"/>
                  </a:lnTo>
                  <a:lnTo>
                    <a:pt x="2759" y="1463"/>
                  </a:lnTo>
                  <a:lnTo>
                    <a:pt x="2778" y="1462"/>
                  </a:lnTo>
                  <a:lnTo>
                    <a:pt x="2786" y="1462"/>
                  </a:lnTo>
                  <a:lnTo>
                    <a:pt x="2793" y="1463"/>
                  </a:lnTo>
                  <a:lnTo>
                    <a:pt x="2799" y="1464"/>
                  </a:lnTo>
                  <a:lnTo>
                    <a:pt x="2803" y="1465"/>
                  </a:lnTo>
                  <a:lnTo>
                    <a:pt x="2808" y="1467"/>
                  </a:lnTo>
                  <a:lnTo>
                    <a:pt x="2810" y="1472"/>
                  </a:lnTo>
                  <a:lnTo>
                    <a:pt x="2814" y="1476"/>
                  </a:lnTo>
                  <a:lnTo>
                    <a:pt x="2815" y="1482"/>
                  </a:lnTo>
                  <a:lnTo>
                    <a:pt x="2818" y="1499"/>
                  </a:lnTo>
                  <a:lnTo>
                    <a:pt x="2819" y="1524"/>
                  </a:lnTo>
                  <a:lnTo>
                    <a:pt x="2865" y="1534"/>
                  </a:lnTo>
                  <a:lnTo>
                    <a:pt x="2897" y="1539"/>
                  </a:lnTo>
                  <a:lnTo>
                    <a:pt x="2918" y="1542"/>
                  </a:lnTo>
                  <a:lnTo>
                    <a:pt x="2934" y="1544"/>
                  </a:lnTo>
                  <a:lnTo>
                    <a:pt x="2941" y="1546"/>
                  </a:lnTo>
                  <a:lnTo>
                    <a:pt x="2947" y="1548"/>
                  </a:lnTo>
                  <a:lnTo>
                    <a:pt x="2957" y="1553"/>
                  </a:lnTo>
                  <a:lnTo>
                    <a:pt x="2966" y="1558"/>
                  </a:lnTo>
                  <a:lnTo>
                    <a:pt x="2990" y="1574"/>
                  </a:lnTo>
                  <a:lnTo>
                    <a:pt x="3026" y="1598"/>
                  </a:lnTo>
                  <a:lnTo>
                    <a:pt x="3078" y="1570"/>
                  </a:lnTo>
                  <a:lnTo>
                    <a:pt x="3112" y="1609"/>
                  </a:lnTo>
                  <a:lnTo>
                    <a:pt x="3128" y="1599"/>
                  </a:lnTo>
                  <a:lnTo>
                    <a:pt x="3148" y="1587"/>
                  </a:lnTo>
                  <a:lnTo>
                    <a:pt x="3169" y="1576"/>
                  </a:lnTo>
                  <a:lnTo>
                    <a:pt x="3192" y="1564"/>
                  </a:lnTo>
                  <a:lnTo>
                    <a:pt x="3204" y="1560"/>
                  </a:lnTo>
                  <a:lnTo>
                    <a:pt x="3216" y="1556"/>
                  </a:lnTo>
                  <a:lnTo>
                    <a:pt x="3228" y="1553"/>
                  </a:lnTo>
                  <a:lnTo>
                    <a:pt x="3239" y="1551"/>
                  </a:lnTo>
                  <a:lnTo>
                    <a:pt x="3249" y="1550"/>
                  </a:lnTo>
                  <a:lnTo>
                    <a:pt x="3261" y="1548"/>
                  </a:lnTo>
                  <a:lnTo>
                    <a:pt x="3271" y="1550"/>
                  </a:lnTo>
                  <a:lnTo>
                    <a:pt x="3280" y="1552"/>
                  </a:lnTo>
                  <a:lnTo>
                    <a:pt x="3462" y="1500"/>
                  </a:lnTo>
                  <a:lnTo>
                    <a:pt x="3465" y="1512"/>
                  </a:lnTo>
                  <a:lnTo>
                    <a:pt x="3496" y="1488"/>
                  </a:lnTo>
                  <a:lnTo>
                    <a:pt x="3521" y="1466"/>
                  </a:lnTo>
                  <a:lnTo>
                    <a:pt x="3529" y="1462"/>
                  </a:lnTo>
                  <a:lnTo>
                    <a:pt x="3536" y="1457"/>
                  </a:lnTo>
                  <a:lnTo>
                    <a:pt x="3544" y="1454"/>
                  </a:lnTo>
                  <a:lnTo>
                    <a:pt x="3553" y="1450"/>
                  </a:lnTo>
                  <a:lnTo>
                    <a:pt x="3564" y="1447"/>
                  </a:lnTo>
                  <a:lnTo>
                    <a:pt x="3574" y="1443"/>
                  </a:lnTo>
                  <a:lnTo>
                    <a:pt x="3587" y="1441"/>
                  </a:lnTo>
                  <a:lnTo>
                    <a:pt x="3600" y="1440"/>
                  </a:lnTo>
                  <a:lnTo>
                    <a:pt x="3641" y="1436"/>
                  </a:lnTo>
                  <a:lnTo>
                    <a:pt x="3668" y="1435"/>
                  </a:lnTo>
                  <a:lnTo>
                    <a:pt x="3684" y="1434"/>
                  </a:lnTo>
                  <a:lnTo>
                    <a:pt x="3694" y="1434"/>
                  </a:lnTo>
                  <a:lnTo>
                    <a:pt x="3699" y="1432"/>
                  </a:lnTo>
                  <a:lnTo>
                    <a:pt x="3702" y="1431"/>
                  </a:lnTo>
                  <a:lnTo>
                    <a:pt x="3708" y="1427"/>
                  </a:lnTo>
                  <a:lnTo>
                    <a:pt x="3714" y="1423"/>
                  </a:lnTo>
                  <a:lnTo>
                    <a:pt x="3731" y="1410"/>
                  </a:lnTo>
                  <a:lnTo>
                    <a:pt x="3758" y="1390"/>
                  </a:lnTo>
                  <a:lnTo>
                    <a:pt x="3771" y="1382"/>
                  </a:lnTo>
                  <a:lnTo>
                    <a:pt x="3787" y="1372"/>
                  </a:lnTo>
                  <a:lnTo>
                    <a:pt x="3806" y="1362"/>
                  </a:lnTo>
                  <a:lnTo>
                    <a:pt x="3827" y="1352"/>
                  </a:lnTo>
                  <a:lnTo>
                    <a:pt x="3872" y="1331"/>
                  </a:lnTo>
                  <a:lnTo>
                    <a:pt x="3919" y="1310"/>
                  </a:lnTo>
                  <a:lnTo>
                    <a:pt x="3934" y="1322"/>
                  </a:lnTo>
                  <a:lnTo>
                    <a:pt x="3934" y="1307"/>
                  </a:lnTo>
                  <a:lnTo>
                    <a:pt x="3935" y="1291"/>
                  </a:lnTo>
                  <a:lnTo>
                    <a:pt x="3939" y="1274"/>
                  </a:lnTo>
                  <a:lnTo>
                    <a:pt x="3944" y="1257"/>
                  </a:lnTo>
                  <a:lnTo>
                    <a:pt x="3951" y="1238"/>
                  </a:lnTo>
                  <a:lnTo>
                    <a:pt x="3958" y="1219"/>
                  </a:lnTo>
                  <a:lnTo>
                    <a:pt x="3967" y="1200"/>
                  </a:lnTo>
                  <a:lnTo>
                    <a:pt x="3975" y="1180"/>
                  </a:lnTo>
                  <a:lnTo>
                    <a:pt x="3994" y="1143"/>
                  </a:lnTo>
                  <a:lnTo>
                    <a:pt x="4011" y="1106"/>
                  </a:lnTo>
                  <a:lnTo>
                    <a:pt x="4019" y="1090"/>
                  </a:lnTo>
                  <a:lnTo>
                    <a:pt x="4025" y="1074"/>
                  </a:lnTo>
                  <a:lnTo>
                    <a:pt x="4029" y="1059"/>
                  </a:lnTo>
                  <a:lnTo>
                    <a:pt x="4033" y="1047"/>
                  </a:lnTo>
                  <a:lnTo>
                    <a:pt x="4036" y="1023"/>
                  </a:lnTo>
                  <a:lnTo>
                    <a:pt x="4037" y="991"/>
                  </a:lnTo>
                  <a:lnTo>
                    <a:pt x="4037" y="954"/>
                  </a:lnTo>
                  <a:lnTo>
                    <a:pt x="4037" y="915"/>
                  </a:lnTo>
                  <a:lnTo>
                    <a:pt x="4037" y="879"/>
                  </a:lnTo>
                  <a:lnTo>
                    <a:pt x="4037" y="847"/>
                  </a:lnTo>
                  <a:lnTo>
                    <a:pt x="4038" y="833"/>
                  </a:lnTo>
                  <a:lnTo>
                    <a:pt x="4038" y="822"/>
                  </a:lnTo>
                  <a:lnTo>
                    <a:pt x="4039" y="814"/>
                  </a:lnTo>
                  <a:lnTo>
                    <a:pt x="4041" y="809"/>
                  </a:lnTo>
                  <a:lnTo>
                    <a:pt x="4051" y="811"/>
                  </a:lnTo>
                  <a:lnTo>
                    <a:pt x="4060" y="812"/>
                  </a:lnTo>
                  <a:lnTo>
                    <a:pt x="4068" y="816"/>
                  </a:lnTo>
                  <a:lnTo>
                    <a:pt x="4075" y="819"/>
                  </a:lnTo>
                  <a:lnTo>
                    <a:pt x="4082" y="825"/>
                  </a:lnTo>
                  <a:lnTo>
                    <a:pt x="4089" y="833"/>
                  </a:lnTo>
                  <a:lnTo>
                    <a:pt x="4095" y="843"/>
                  </a:lnTo>
                  <a:lnTo>
                    <a:pt x="4102" y="856"/>
                  </a:lnTo>
                  <a:lnTo>
                    <a:pt x="4107" y="866"/>
                  </a:lnTo>
                  <a:lnTo>
                    <a:pt x="4117" y="889"/>
                  </a:lnTo>
                  <a:lnTo>
                    <a:pt x="4124" y="908"/>
                  </a:lnTo>
                  <a:lnTo>
                    <a:pt x="4129" y="927"/>
                  </a:lnTo>
                  <a:lnTo>
                    <a:pt x="4132" y="944"/>
                  </a:lnTo>
                  <a:lnTo>
                    <a:pt x="4135" y="960"/>
                  </a:lnTo>
                  <a:lnTo>
                    <a:pt x="4141" y="978"/>
                  </a:lnTo>
                  <a:lnTo>
                    <a:pt x="4148" y="998"/>
                  </a:lnTo>
                  <a:lnTo>
                    <a:pt x="4157" y="1020"/>
                  </a:lnTo>
                  <a:lnTo>
                    <a:pt x="4173" y="1012"/>
                  </a:lnTo>
                  <a:lnTo>
                    <a:pt x="4188" y="1004"/>
                  </a:lnTo>
                  <a:lnTo>
                    <a:pt x="4202" y="995"/>
                  </a:lnTo>
                  <a:lnTo>
                    <a:pt x="4214" y="985"/>
                  </a:lnTo>
                  <a:lnTo>
                    <a:pt x="4226" y="975"/>
                  </a:lnTo>
                  <a:lnTo>
                    <a:pt x="4238" y="964"/>
                  </a:lnTo>
                  <a:lnTo>
                    <a:pt x="4249" y="954"/>
                  </a:lnTo>
                  <a:lnTo>
                    <a:pt x="4259" y="943"/>
                  </a:lnTo>
                  <a:lnTo>
                    <a:pt x="4278" y="920"/>
                  </a:lnTo>
                  <a:lnTo>
                    <a:pt x="4297" y="896"/>
                  </a:lnTo>
                  <a:lnTo>
                    <a:pt x="4314" y="871"/>
                  </a:lnTo>
                  <a:lnTo>
                    <a:pt x="4330" y="847"/>
                  </a:lnTo>
                  <a:lnTo>
                    <a:pt x="4347" y="822"/>
                  </a:lnTo>
                  <a:lnTo>
                    <a:pt x="4364" y="798"/>
                  </a:lnTo>
                  <a:lnTo>
                    <a:pt x="4381" y="774"/>
                  </a:lnTo>
                  <a:lnTo>
                    <a:pt x="4401" y="751"/>
                  </a:lnTo>
                  <a:lnTo>
                    <a:pt x="4411" y="739"/>
                  </a:lnTo>
                  <a:lnTo>
                    <a:pt x="4421" y="729"/>
                  </a:lnTo>
                  <a:lnTo>
                    <a:pt x="4433" y="719"/>
                  </a:lnTo>
                  <a:lnTo>
                    <a:pt x="4445" y="708"/>
                  </a:lnTo>
                  <a:lnTo>
                    <a:pt x="4458" y="699"/>
                  </a:lnTo>
                  <a:lnTo>
                    <a:pt x="4470" y="690"/>
                  </a:lnTo>
                  <a:lnTo>
                    <a:pt x="4485" y="681"/>
                  </a:lnTo>
                  <a:lnTo>
                    <a:pt x="4500" y="674"/>
                  </a:lnTo>
                  <a:lnTo>
                    <a:pt x="4504" y="682"/>
                  </a:lnTo>
                  <a:lnTo>
                    <a:pt x="4506" y="690"/>
                  </a:lnTo>
                  <a:lnTo>
                    <a:pt x="4508" y="698"/>
                  </a:lnTo>
                  <a:lnTo>
                    <a:pt x="4509" y="706"/>
                  </a:lnTo>
                  <a:lnTo>
                    <a:pt x="4510" y="713"/>
                  </a:lnTo>
                  <a:lnTo>
                    <a:pt x="4510" y="720"/>
                  </a:lnTo>
                  <a:lnTo>
                    <a:pt x="4509" y="727"/>
                  </a:lnTo>
                  <a:lnTo>
                    <a:pt x="4508" y="734"/>
                  </a:lnTo>
                  <a:lnTo>
                    <a:pt x="4505" y="747"/>
                  </a:lnTo>
                  <a:lnTo>
                    <a:pt x="4499" y="760"/>
                  </a:lnTo>
                  <a:lnTo>
                    <a:pt x="4492" y="771"/>
                  </a:lnTo>
                  <a:lnTo>
                    <a:pt x="4484" y="784"/>
                  </a:lnTo>
                  <a:lnTo>
                    <a:pt x="4467" y="808"/>
                  </a:lnTo>
                  <a:lnTo>
                    <a:pt x="4450" y="832"/>
                  </a:lnTo>
                  <a:lnTo>
                    <a:pt x="4442" y="846"/>
                  </a:lnTo>
                  <a:lnTo>
                    <a:pt x="4435" y="859"/>
                  </a:lnTo>
                  <a:lnTo>
                    <a:pt x="4430" y="873"/>
                  </a:lnTo>
                  <a:lnTo>
                    <a:pt x="4426" y="889"/>
                  </a:lnTo>
                  <a:lnTo>
                    <a:pt x="4437" y="882"/>
                  </a:lnTo>
                  <a:lnTo>
                    <a:pt x="4448" y="873"/>
                  </a:lnTo>
                  <a:lnTo>
                    <a:pt x="4458" y="864"/>
                  </a:lnTo>
                  <a:lnTo>
                    <a:pt x="4468" y="854"/>
                  </a:lnTo>
                  <a:lnTo>
                    <a:pt x="4489" y="832"/>
                  </a:lnTo>
                  <a:lnTo>
                    <a:pt x="4508" y="808"/>
                  </a:lnTo>
                  <a:lnTo>
                    <a:pt x="4528" y="785"/>
                  </a:lnTo>
                  <a:lnTo>
                    <a:pt x="4548" y="763"/>
                  </a:lnTo>
                  <a:lnTo>
                    <a:pt x="4558" y="754"/>
                  </a:lnTo>
                  <a:lnTo>
                    <a:pt x="4569" y="745"/>
                  </a:lnTo>
                  <a:lnTo>
                    <a:pt x="4580" y="737"/>
                  </a:lnTo>
                  <a:lnTo>
                    <a:pt x="4592" y="731"/>
                  </a:lnTo>
                  <a:lnTo>
                    <a:pt x="4597" y="729"/>
                  </a:lnTo>
                  <a:lnTo>
                    <a:pt x="4603" y="729"/>
                  </a:lnTo>
                  <a:lnTo>
                    <a:pt x="4608" y="730"/>
                  </a:lnTo>
                  <a:lnTo>
                    <a:pt x="4612" y="732"/>
                  </a:lnTo>
                  <a:lnTo>
                    <a:pt x="4617" y="736"/>
                  </a:lnTo>
                  <a:lnTo>
                    <a:pt x="4621" y="740"/>
                  </a:lnTo>
                  <a:lnTo>
                    <a:pt x="4625" y="746"/>
                  </a:lnTo>
                  <a:lnTo>
                    <a:pt x="4628" y="752"/>
                  </a:lnTo>
                  <a:lnTo>
                    <a:pt x="4629" y="755"/>
                  </a:lnTo>
                  <a:lnTo>
                    <a:pt x="4629" y="760"/>
                  </a:lnTo>
                  <a:lnTo>
                    <a:pt x="4628" y="766"/>
                  </a:lnTo>
                  <a:lnTo>
                    <a:pt x="4627" y="772"/>
                  </a:lnTo>
                  <a:lnTo>
                    <a:pt x="4623" y="786"/>
                  </a:lnTo>
                  <a:lnTo>
                    <a:pt x="4614" y="803"/>
                  </a:lnTo>
                  <a:lnTo>
                    <a:pt x="4604" y="823"/>
                  </a:lnTo>
                  <a:lnTo>
                    <a:pt x="4593" y="842"/>
                  </a:lnTo>
                  <a:lnTo>
                    <a:pt x="4579" y="864"/>
                  </a:lnTo>
                  <a:lnTo>
                    <a:pt x="4564" y="884"/>
                  </a:lnTo>
                  <a:lnTo>
                    <a:pt x="4534" y="927"/>
                  </a:lnTo>
                  <a:lnTo>
                    <a:pt x="4505" y="964"/>
                  </a:lnTo>
                  <a:lnTo>
                    <a:pt x="4491" y="980"/>
                  </a:lnTo>
                  <a:lnTo>
                    <a:pt x="4480" y="994"/>
                  </a:lnTo>
                  <a:lnTo>
                    <a:pt x="4469" y="1006"/>
                  </a:lnTo>
                  <a:lnTo>
                    <a:pt x="4461" y="1012"/>
                  </a:lnTo>
                  <a:lnTo>
                    <a:pt x="4472" y="1033"/>
                  </a:lnTo>
                  <a:lnTo>
                    <a:pt x="4490" y="1020"/>
                  </a:lnTo>
                  <a:lnTo>
                    <a:pt x="4504" y="1010"/>
                  </a:lnTo>
                  <a:lnTo>
                    <a:pt x="4509" y="1004"/>
                  </a:lnTo>
                  <a:lnTo>
                    <a:pt x="4517" y="1000"/>
                  </a:lnTo>
                  <a:lnTo>
                    <a:pt x="4526" y="994"/>
                  </a:lnTo>
                  <a:lnTo>
                    <a:pt x="4539" y="987"/>
                  </a:lnTo>
                  <a:lnTo>
                    <a:pt x="4673" y="922"/>
                  </a:lnTo>
                  <a:lnTo>
                    <a:pt x="4690" y="914"/>
                  </a:lnTo>
                  <a:lnTo>
                    <a:pt x="4703" y="912"/>
                  </a:lnTo>
                  <a:lnTo>
                    <a:pt x="4714" y="910"/>
                  </a:lnTo>
                  <a:lnTo>
                    <a:pt x="4730" y="907"/>
                  </a:lnTo>
                  <a:lnTo>
                    <a:pt x="4745" y="938"/>
                  </a:lnTo>
                  <a:lnTo>
                    <a:pt x="4737" y="950"/>
                  </a:lnTo>
                  <a:lnTo>
                    <a:pt x="4727" y="962"/>
                  </a:lnTo>
                  <a:lnTo>
                    <a:pt x="4715" y="975"/>
                  </a:lnTo>
                  <a:lnTo>
                    <a:pt x="4701" y="987"/>
                  </a:lnTo>
                  <a:lnTo>
                    <a:pt x="4687" y="1001"/>
                  </a:lnTo>
                  <a:lnTo>
                    <a:pt x="4671" y="1014"/>
                  </a:lnTo>
                  <a:lnTo>
                    <a:pt x="4653" y="1026"/>
                  </a:lnTo>
                  <a:lnTo>
                    <a:pt x="4636" y="1039"/>
                  </a:lnTo>
                  <a:lnTo>
                    <a:pt x="4598" y="1064"/>
                  </a:lnTo>
                  <a:lnTo>
                    <a:pt x="4561" y="1087"/>
                  </a:lnTo>
                  <a:lnTo>
                    <a:pt x="4524" y="1108"/>
                  </a:lnTo>
                  <a:lnTo>
                    <a:pt x="4491" y="1127"/>
                  </a:lnTo>
                  <a:lnTo>
                    <a:pt x="4512" y="1168"/>
                  </a:lnTo>
                  <a:lnTo>
                    <a:pt x="4683" y="1128"/>
                  </a:lnTo>
                  <a:lnTo>
                    <a:pt x="4719" y="1142"/>
                  </a:lnTo>
                  <a:lnTo>
                    <a:pt x="4709" y="1184"/>
                  </a:lnTo>
                  <a:lnTo>
                    <a:pt x="4550" y="1248"/>
                  </a:lnTo>
                  <a:lnTo>
                    <a:pt x="4521" y="1265"/>
                  </a:lnTo>
                  <a:lnTo>
                    <a:pt x="4514" y="1270"/>
                  </a:lnTo>
                  <a:lnTo>
                    <a:pt x="4506" y="1275"/>
                  </a:lnTo>
                  <a:lnTo>
                    <a:pt x="4498" y="1283"/>
                  </a:lnTo>
                  <a:lnTo>
                    <a:pt x="4490" y="1292"/>
                  </a:lnTo>
                  <a:lnTo>
                    <a:pt x="4473" y="1313"/>
                  </a:lnTo>
                  <a:lnTo>
                    <a:pt x="4453" y="1336"/>
                  </a:lnTo>
                  <a:lnTo>
                    <a:pt x="4433" y="1361"/>
                  </a:lnTo>
                  <a:lnTo>
                    <a:pt x="4410" y="1386"/>
                  </a:lnTo>
                  <a:lnTo>
                    <a:pt x="4398" y="1399"/>
                  </a:lnTo>
                  <a:lnTo>
                    <a:pt x="4385" y="1411"/>
                  </a:lnTo>
                  <a:lnTo>
                    <a:pt x="4371" y="1422"/>
                  </a:lnTo>
                  <a:lnTo>
                    <a:pt x="4357" y="1433"/>
                  </a:lnTo>
                  <a:lnTo>
                    <a:pt x="4344" y="1441"/>
                  </a:lnTo>
                  <a:lnTo>
                    <a:pt x="4325" y="1452"/>
                  </a:lnTo>
                  <a:lnTo>
                    <a:pt x="4302" y="1466"/>
                  </a:lnTo>
                  <a:lnTo>
                    <a:pt x="4277" y="1480"/>
                  </a:lnTo>
                  <a:lnTo>
                    <a:pt x="4251" y="1495"/>
                  </a:lnTo>
                  <a:lnTo>
                    <a:pt x="4223" y="1510"/>
                  </a:lnTo>
                  <a:lnTo>
                    <a:pt x="4197" y="1523"/>
                  </a:lnTo>
                  <a:lnTo>
                    <a:pt x="4172" y="1537"/>
                  </a:lnTo>
                  <a:lnTo>
                    <a:pt x="4229" y="1588"/>
                  </a:lnTo>
                  <a:lnTo>
                    <a:pt x="4249" y="1646"/>
                  </a:lnTo>
                  <a:lnTo>
                    <a:pt x="4239" y="1655"/>
                  </a:lnTo>
                  <a:lnTo>
                    <a:pt x="4227" y="1665"/>
                  </a:lnTo>
                  <a:lnTo>
                    <a:pt x="4211" y="1676"/>
                  </a:lnTo>
                  <a:lnTo>
                    <a:pt x="4189" y="1689"/>
                  </a:lnTo>
                  <a:lnTo>
                    <a:pt x="4165" y="1703"/>
                  </a:lnTo>
                  <a:lnTo>
                    <a:pt x="4138" y="1716"/>
                  </a:lnTo>
                  <a:lnTo>
                    <a:pt x="4107" y="1731"/>
                  </a:lnTo>
                  <a:lnTo>
                    <a:pt x="4073" y="1747"/>
                  </a:lnTo>
                  <a:lnTo>
                    <a:pt x="3997" y="1779"/>
                  </a:lnTo>
                  <a:lnTo>
                    <a:pt x="3914" y="1812"/>
                  </a:lnTo>
                  <a:lnTo>
                    <a:pt x="3824" y="1847"/>
                  </a:lnTo>
                  <a:lnTo>
                    <a:pt x="3731" y="1881"/>
                  </a:lnTo>
                  <a:lnTo>
                    <a:pt x="3636" y="1914"/>
                  </a:lnTo>
                  <a:lnTo>
                    <a:pt x="3541" y="1945"/>
                  </a:lnTo>
                  <a:lnTo>
                    <a:pt x="3448" y="1974"/>
                  </a:lnTo>
                  <a:lnTo>
                    <a:pt x="3361" y="1999"/>
                  </a:lnTo>
                  <a:lnTo>
                    <a:pt x="3319" y="2009"/>
                  </a:lnTo>
                  <a:lnTo>
                    <a:pt x="3280" y="2019"/>
                  </a:lnTo>
                  <a:lnTo>
                    <a:pt x="3242" y="2027"/>
                  </a:lnTo>
                  <a:lnTo>
                    <a:pt x="3208" y="2035"/>
                  </a:lnTo>
                  <a:lnTo>
                    <a:pt x="3176" y="2041"/>
                  </a:lnTo>
                  <a:lnTo>
                    <a:pt x="3148" y="2044"/>
                  </a:lnTo>
                  <a:lnTo>
                    <a:pt x="3121" y="2048"/>
                  </a:lnTo>
                  <a:lnTo>
                    <a:pt x="3100" y="2048"/>
                  </a:lnTo>
                  <a:lnTo>
                    <a:pt x="3026" y="2048"/>
                  </a:lnTo>
                  <a:lnTo>
                    <a:pt x="2710" y="2022"/>
                  </a:lnTo>
                  <a:lnTo>
                    <a:pt x="2682" y="2585"/>
                  </a:lnTo>
                  <a:lnTo>
                    <a:pt x="2682" y="2607"/>
                  </a:lnTo>
                  <a:lnTo>
                    <a:pt x="2682" y="2628"/>
                  </a:lnTo>
                  <a:lnTo>
                    <a:pt x="2683" y="2651"/>
                  </a:lnTo>
                  <a:lnTo>
                    <a:pt x="2684" y="2675"/>
                  </a:lnTo>
                  <a:lnTo>
                    <a:pt x="2689" y="2724"/>
                  </a:lnTo>
                  <a:lnTo>
                    <a:pt x="2695" y="2775"/>
                  </a:lnTo>
                  <a:lnTo>
                    <a:pt x="2699" y="2826"/>
                  </a:lnTo>
                  <a:lnTo>
                    <a:pt x="2705" y="2880"/>
                  </a:lnTo>
                  <a:lnTo>
                    <a:pt x="2708" y="2934"/>
                  </a:lnTo>
                  <a:lnTo>
                    <a:pt x="2710" y="2987"/>
                  </a:lnTo>
                  <a:lnTo>
                    <a:pt x="2710" y="3014"/>
                  </a:lnTo>
                  <a:lnTo>
                    <a:pt x="2711" y="3038"/>
                  </a:lnTo>
                  <a:lnTo>
                    <a:pt x="2712" y="3062"/>
                  </a:lnTo>
                  <a:lnTo>
                    <a:pt x="2714" y="3086"/>
                  </a:lnTo>
                  <a:lnTo>
                    <a:pt x="2720" y="3130"/>
                  </a:lnTo>
                  <a:lnTo>
                    <a:pt x="2727" y="3173"/>
                  </a:lnTo>
                  <a:lnTo>
                    <a:pt x="2735" y="3216"/>
                  </a:lnTo>
                  <a:lnTo>
                    <a:pt x="2744" y="3258"/>
                  </a:lnTo>
                  <a:lnTo>
                    <a:pt x="2752" y="3303"/>
                  </a:lnTo>
                  <a:lnTo>
                    <a:pt x="2761" y="3351"/>
                  </a:lnTo>
                  <a:lnTo>
                    <a:pt x="2774" y="3430"/>
                  </a:lnTo>
                  <a:lnTo>
                    <a:pt x="2789" y="3519"/>
                  </a:lnTo>
                  <a:lnTo>
                    <a:pt x="2805" y="3615"/>
                  </a:lnTo>
                  <a:lnTo>
                    <a:pt x="2819" y="3714"/>
                  </a:lnTo>
                  <a:lnTo>
                    <a:pt x="2827" y="3766"/>
                  </a:lnTo>
                  <a:lnTo>
                    <a:pt x="2833" y="3816"/>
                  </a:lnTo>
                  <a:lnTo>
                    <a:pt x="2840" y="3866"/>
                  </a:lnTo>
                  <a:lnTo>
                    <a:pt x="2845" y="3915"/>
                  </a:lnTo>
                  <a:lnTo>
                    <a:pt x="2849" y="3963"/>
                  </a:lnTo>
                  <a:lnTo>
                    <a:pt x="2853" y="4010"/>
                  </a:lnTo>
                  <a:lnTo>
                    <a:pt x="2855" y="4055"/>
                  </a:lnTo>
                  <a:lnTo>
                    <a:pt x="2856" y="4097"/>
                  </a:lnTo>
                  <a:lnTo>
                    <a:pt x="2856" y="4110"/>
                  </a:lnTo>
                  <a:lnTo>
                    <a:pt x="2855" y="4118"/>
                  </a:lnTo>
                  <a:lnTo>
                    <a:pt x="2854" y="4126"/>
                  </a:lnTo>
                  <a:lnTo>
                    <a:pt x="2851" y="4130"/>
                  </a:lnTo>
                  <a:lnTo>
                    <a:pt x="2849" y="4136"/>
                  </a:lnTo>
                  <a:lnTo>
                    <a:pt x="2841" y="4145"/>
                  </a:lnTo>
                  <a:lnTo>
                    <a:pt x="2831" y="4158"/>
                  </a:lnTo>
                  <a:lnTo>
                    <a:pt x="2833" y="4200"/>
                  </a:lnTo>
                  <a:lnTo>
                    <a:pt x="2838" y="4242"/>
                  </a:lnTo>
                  <a:lnTo>
                    <a:pt x="2843" y="4285"/>
                  </a:lnTo>
                  <a:lnTo>
                    <a:pt x="2850" y="4328"/>
                  </a:lnTo>
                  <a:lnTo>
                    <a:pt x="2857" y="4374"/>
                  </a:lnTo>
                  <a:lnTo>
                    <a:pt x="2863" y="4421"/>
                  </a:lnTo>
                  <a:lnTo>
                    <a:pt x="2865" y="4446"/>
                  </a:lnTo>
                  <a:lnTo>
                    <a:pt x="2866" y="4471"/>
                  </a:lnTo>
                  <a:lnTo>
                    <a:pt x="2867" y="4497"/>
                  </a:lnTo>
                  <a:lnTo>
                    <a:pt x="2867" y="4523"/>
                  </a:lnTo>
                  <a:lnTo>
                    <a:pt x="2867" y="4571"/>
                  </a:lnTo>
                  <a:lnTo>
                    <a:pt x="2867" y="4621"/>
                  </a:lnTo>
                  <a:lnTo>
                    <a:pt x="2866" y="4671"/>
                  </a:lnTo>
                  <a:lnTo>
                    <a:pt x="2866" y="4721"/>
                  </a:lnTo>
                  <a:lnTo>
                    <a:pt x="2867" y="4771"/>
                  </a:lnTo>
                  <a:lnTo>
                    <a:pt x="2869" y="4818"/>
                  </a:lnTo>
                  <a:lnTo>
                    <a:pt x="2872" y="4863"/>
                  </a:lnTo>
                  <a:lnTo>
                    <a:pt x="2878" y="4904"/>
                  </a:lnTo>
                  <a:lnTo>
                    <a:pt x="2881" y="4932"/>
                  </a:lnTo>
                  <a:lnTo>
                    <a:pt x="2882" y="4966"/>
                  </a:lnTo>
                  <a:lnTo>
                    <a:pt x="2883" y="5006"/>
                  </a:lnTo>
                  <a:lnTo>
                    <a:pt x="2885" y="5052"/>
                  </a:lnTo>
                  <a:lnTo>
                    <a:pt x="2883" y="5154"/>
                  </a:lnTo>
                  <a:lnTo>
                    <a:pt x="2880" y="5268"/>
                  </a:lnTo>
                  <a:lnTo>
                    <a:pt x="2877" y="5382"/>
                  </a:lnTo>
                  <a:lnTo>
                    <a:pt x="2872" y="5493"/>
                  </a:lnTo>
                  <a:lnTo>
                    <a:pt x="2869" y="5591"/>
                  </a:lnTo>
                  <a:lnTo>
                    <a:pt x="2867" y="5670"/>
                  </a:lnTo>
                  <a:lnTo>
                    <a:pt x="2867" y="5745"/>
                  </a:lnTo>
                  <a:lnTo>
                    <a:pt x="2866" y="5840"/>
                  </a:lnTo>
                  <a:lnTo>
                    <a:pt x="2865" y="5946"/>
                  </a:lnTo>
                  <a:lnTo>
                    <a:pt x="2862" y="6058"/>
                  </a:lnTo>
                  <a:lnTo>
                    <a:pt x="2858" y="6169"/>
                  </a:lnTo>
                  <a:lnTo>
                    <a:pt x="2853" y="6272"/>
                  </a:lnTo>
                  <a:lnTo>
                    <a:pt x="2849" y="6319"/>
                  </a:lnTo>
                  <a:lnTo>
                    <a:pt x="2846" y="6362"/>
                  </a:lnTo>
                  <a:lnTo>
                    <a:pt x="2841" y="6399"/>
                  </a:lnTo>
                  <a:lnTo>
                    <a:pt x="2837" y="6431"/>
                  </a:lnTo>
                  <a:lnTo>
                    <a:pt x="2831" y="6464"/>
                  </a:lnTo>
                  <a:lnTo>
                    <a:pt x="2826" y="6509"/>
                  </a:lnTo>
                  <a:lnTo>
                    <a:pt x="2823" y="6559"/>
                  </a:lnTo>
                  <a:lnTo>
                    <a:pt x="2818" y="6613"/>
                  </a:lnTo>
                  <a:lnTo>
                    <a:pt x="2815" y="6666"/>
                  </a:lnTo>
                  <a:lnTo>
                    <a:pt x="2811" y="6716"/>
                  </a:lnTo>
                  <a:lnTo>
                    <a:pt x="2809" y="6759"/>
                  </a:lnTo>
                  <a:lnTo>
                    <a:pt x="2807" y="6792"/>
                  </a:lnTo>
                  <a:lnTo>
                    <a:pt x="2805" y="6833"/>
                  </a:lnTo>
                  <a:lnTo>
                    <a:pt x="2802" y="6868"/>
                  </a:lnTo>
                  <a:lnTo>
                    <a:pt x="2802" y="6896"/>
                  </a:lnTo>
                  <a:lnTo>
                    <a:pt x="2801" y="6919"/>
                  </a:lnTo>
                  <a:lnTo>
                    <a:pt x="2801" y="6951"/>
                  </a:lnTo>
                  <a:lnTo>
                    <a:pt x="2799" y="6973"/>
                  </a:lnTo>
                  <a:lnTo>
                    <a:pt x="2797" y="6982"/>
                  </a:lnTo>
                  <a:lnTo>
                    <a:pt x="2793" y="6991"/>
                  </a:lnTo>
                  <a:lnTo>
                    <a:pt x="2787" y="7001"/>
                  </a:lnTo>
                  <a:lnTo>
                    <a:pt x="2779" y="7013"/>
                  </a:lnTo>
                  <a:lnTo>
                    <a:pt x="2757" y="7046"/>
                  </a:lnTo>
                  <a:lnTo>
                    <a:pt x="2721" y="7096"/>
                  </a:lnTo>
                  <a:lnTo>
                    <a:pt x="2753" y="7111"/>
                  </a:lnTo>
                  <a:lnTo>
                    <a:pt x="2774" y="7121"/>
                  </a:lnTo>
                  <a:lnTo>
                    <a:pt x="2781" y="7125"/>
                  </a:lnTo>
                  <a:lnTo>
                    <a:pt x="2786" y="7128"/>
                  </a:lnTo>
                  <a:lnTo>
                    <a:pt x="2791" y="7132"/>
                  </a:lnTo>
                  <a:lnTo>
                    <a:pt x="2795" y="7136"/>
                  </a:lnTo>
                  <a:lnTo>
                    <a:pt x="2801" y="7147"/>
                  </a:lnTo>
                  <a:lnTo>
                    <a:pt x="2809" y="7163"/>
                  </a:lnTo>
                  <a:lnTo>
                    <a:pt x="2819" y="7188"/>
                  </a:lnTo>
                  <a:lnTo>
                    <a:pt x="2838" y="7224"/>
                  </a:lnTo>
                  <a:lnTo>
                    <a:pt x="2848" y="7241"/>
                  </a:lnTo>
                  <a:lnTo>
                    <a:pt x="2861" y="7260"/>
                  </a:lnTo>
                  <a:lnTo>
                    <a:pt x="2874" y="7277"/>
                  </a:lnTo>
                  <a:lnTo>
                    <a:pt x="2891" y="7294"/>
                  </a:lnTo>
                  <a:lnTo>
                    <a:pt x="2909" y="7310"/>
                  </a:lnTo>
                  <a:lnTo>
                    <a:pt x="2926" y="7324"/>
                  </a:lnTo>
                  <a:lnTo>
                    <a:pt x="2944" y="7336"/>
                  </a:lnTo>
                  <a:lnTo>
                    <a:pt x="2961" y="7345"/>
                  </a:lnTo>
                  <a:lnTo>
                    <a:pt x="3006" y="7367"/>
                  </a:lnTo>
                  <a:lnTo>
                    <a:pt x="3046" y="7387"/>
                  </a:lnTo>
                  <a:lnTo>
                    <a:pt x="3084" y="7406"/>
                  </a:lnTo>
                  <a:lnTo>
                    <a:pt x="3124" y="7427"/>
                  </a:lnTo>
                  <a:lnTo>
                    <a:pt x="3145" y="7438"/>
                  </a:lnTo>
                  <a:lnTo>
                    <a:pt x="3167" y="7453"/>
                  </a:lnTo>
                  <a:lnTo>
                    <a:pt x="3189" y="7469"/>
                  </a:lnTo>
                  <a:lnTo>
                    <a:pt x="3208" y="7485"/>
                  </a:lnTo>
                  <a:lnTo>
                    <a:pt x="3241" y="7511"/>
                  </a:lnTo>
                  <a:lnTo>
                    <a:pt x="3258" y="7524"/>
                  </a:lnTo>
                  <a:lnTo>
                    <a:pt x="3257" y="7532"/>
                  </a:lnTo>
                  <a:lnTo>
                    <a:pt x="3255" y="7539"/>
                  </a:lnTo>
                  <a:lnTo>
                    <a:pt x="3253" y="7547"/>
                  </a:lnTo>
                  <a:lnTo>
                    <a:pt x="3248" y="7553"/>
                  </a:lnTo>
                  <a:lnTo>
                    <a:pt x="3244" y="7560"/>
                  </a:lnTo>
                  <a:lnTo>
                    <a:pt x="3239" y="7566"/>
                  </a:lnTo>
                  <a:lnTo>
                    <a:pt x="3233" y="7572"/>
                  </a:lnTo>
                  <a:lnTo>
                    <a:pt x="3226" y="7577"/>
                  </a:lnTo>
                  <a:lnTo>
                    <a:pt x="3212" y="7588"/>
                  </a:lnTo>
                  <a:lnTo>
                    <a:pt x="3196" y="7597"/>
                  </a:lnTo>
                  <a:lnTo>
                    <a:pt x="3177" y="7604"/>
                  </a:lnTo>
                  <a:lnTo>
                    <a:pt x="3158" y="7611"/>
                  </a:lnTo>
                  <a:lnTo>
                    <a:pt x="3136" y="7616"/>
                  </a:lnTo>
                  <a:lnTo>
                    <a:pt x="3116" y="7622"/>
                  </a:lnTo>
                  <a:lnTo>
                    <a:pt x="3094" y="7625"/>
                  </a:lnTo>
                  <a:lnTo>
                    <a:pt x="3071" y="7629"/>
                  </a:lnTo>
                  <a:lnTo>
                    <a:pt x="3049" y="7631"/>
                  </a:lnTo>
                  <a:lnTo>
                    <a:pt x="3029" y="7632"/>
                  </a:lnTo>
                  <a:lnTo>
                    <a:pt x="3008" y="7633"/>
                  </a:lnTo>
                  <a:lnTo>
                    <a:pt x="2990" y="7633"/>
                  </a:lnTo>
                  <a:lnTo>
                    <a:pt x="2949" y="7632"/>
                  </a:lnTo>
                  <a:lnTo>
                    <a:pt x="2907" y="7630"/>
                  </a:lnTo>
                  <a:lnTo>
                    <a:pt x="2865" y="7624"/>
                  </a:lnTo>
                  <a:lnTo>
                    <a:pt x="2825" y="7617"/>
                  </a:lnTo>
                  <a:lnTo>
                    <a:pt x="2806" y="7614"/>
                  </a:lnTo>
                  <a:lnTo>
                    <a:pt x="2786" y="7608"/>
                  </a:lnTo>
                  <a:lnTo>
                    <a:pt x="2768" y="7604"/>
                  </a:lnTo>
                  <a:lnTo>
                    <a:pt x="2751" y="7598"/>
                  </a:lnTo>
                  <a:lnTo>
                    <a:pt x="2734" y="7591"/>
                  </a:lnTo>
                  <a:lnTo>
                    <a:pt x="2718" y="7584"/>
                  </a:lnTo>
                  <a:lnTo>
                    <a:pt x="2703" y="7576"/>
                  </a:lnTo>
                  <a:lnTo>
                    <a:pt x="2690" y="7567"/>
                  </a:lnTo>
                  <a:lnTo>
                    <a:pt x="2665" y="7551"/>
                  </a:lnTo>
                  <a:lnTo>
                    <a:pt x="2644" y="7537"/>
                  </a:lnTo>
                  <a:lnTo>
                    <a:pt x="2626" y="7527"/>
                  </a:lnTo>
                  <a:lnTo>
                    <a:pt x="2611" y="7518"/>
                  </a:lnTo>
                  <a:lnTo>
                    <a:pt x="2598" y="7512"/>
                  </a:lnTo>
                  <a:lnTo>
                    <a:pt x="2586" y="7508"/>
                  </a:lnTo>
                  <a:lnTo>
                    <a:pt x="2575" y="7505"/>
                  </a:lnTo>
                  <a:lnTo>
                    <a:pt x="2563" y="7503"/>
                  </a:lnTo>
                  <a:lnTo>
                    <a:pt x="2539" y="7504"/>
                  </a:lnTo>
                  <a:lnTo>
                    <a:pt x="2507" y="7507"/>
                  </a:lnTo>
                  <a:lnTo>
                    <a:pt x="2488" y="7509"/>
                  </a:lnTo>
                  <a:lnTo>
                    <a:pt x="2464" y="7510"/>
                  </a:lnTo>
                  <a:lnTo>
                    <a:pt x="2436" y="7511"/>
                  </a:lnTo>
                  <a:lnTo>
                    <a:pt x="2404" y="7511"/>
                  </a:lnTo>
                  <a:lnTo>
                    <a:pt x="2369" y="7511"/>
                  </a:lnTo>
                  <a:lnTo>
                    <a:pt x="2338" y="7510"/>
                  </a:lnTo>
                  <a:lnTo>
                    <a:pt x="2311" y="7507"/>
                  </a:lnTo>
                  <a:lnTo>
                    <a:pt x="2285" y="7502"/>
                  </a:lnTo>
                  <a:lnTo>
                    <a:pt x="2274" y="7500"/>
                  </a:lnTo>
                  <a:lnTo>
                    <a:pt x="2263" y="7496"/>
                  </a:lnTo>
                  <a:lnTo>
                    <a:pt x="2251" y="7492"/>
                  </a:lnTo>
                  <a:lnTo>
                    <a:pt x="2241" y="7487"/>
                  </a:lnTo>
                  <a:lnTo>
                    <a:pt x="2219" y="7477"/>
                  </a:lnTo>
                  <a:lnTo>
                    <a:pt x="2197" y="7463"/>
                  </a:lnTo>
                  <a:lnTo>
                    <a:pt x="2197" y="7341"/>
                  </a:lnTo>
                  <a:lnTo>
                    <a:pt x="2171" y="7305"/>
                  </a:lnTo>
                  <a:lnTo>
                    <a:pt x="2188" y="6889"/>
                  </a:lnTo>
                  <a:lnTo>
                    <a:pt x="2185" y="6646"/>
                  </a:lnTo>
                  <a:lnTo>
                    <a:pt x="2149" y="5902"/>
                  </a:lnTo>
                  <a:lnTo>
                    <a:pt x="2136" y="5902"/>
                  </a:lnTo>
                  <a:lnTo>
                    <a:pt x="1932" y="7241"/>
                  </a:lnTo>
                  <a:lnTo>
                    <a:pt x="1941" y="7268"/>
                  </a:lnTo>
                  <a:lnTo>
                    <a:pt x="1961" y="7437"/>
                  </a:lnTo>
                  <a:lnTo>
                    <a:pt x="1953" y="7511"/>
                  </a:lnTo>
                  <a:lnTo>
                    <a:pt x="1957" y="7513"/>
                  </a:lnTo>
                  <a:lnTo>
                    <a:pt x="1964" y="7519"/>
                  </a:lnTo>
                  <a:lnTo>
                    <a:pt x="1973" y="7526"/>
                  </a:lnTo>
                  <a:lnTo>
                    <a:pt x="1984" y="7535"/>
                  </a:lnTo>
                  <a:lnTo>
                    <a:pt x="2008" y="7558"/>
                  </a:lnTo>
                  <a:lnTo>
                    <a:pt x="2034" y="7584"/>
                  </a:lnTo>
                  <a:lnTo>
                    <a:pt x="2083" y="7637"/>
                  </a:lnTo>
                  <a:lnTo>
                    <a:pt x="2112" y="7670"/>
                  </a:lnTo>
                  <a:lnTo>
                    <a:pt x="2131" y="7693"/>
                  </a:lnTo>
                  <a:lnTo>
                    <a:pt x="2149" y="7712"/>
                  </a:lnTo>
                  <a:lnTo>
                    <a:pt x="2159" y="7723"/>
                  </a:lnTo>
                  <a:lnTo>
                    <a:pt x="2168" y="7732"/>
                  </a:lnTo>
                  <a:lnTo>
                    <a:pt x="2177" y="7743"/>
                  </a:lnTo>
                  <a:lnTo>
                    <a:pt x="2185" y="7755"/>
                  </a:lnTo>
                  <a:lnTo>
                    <a:pt x="2194" y="7768"/>
                  </a:lnTo>
                  <a:lnTo>
                    <a:pt x="2201" y="7781"/>
                  </a:lnTo>
                  <a:lnTo>
                    <a:pt x="2205" y="7792"/>
                  </a:lnTo>
                  <a:lnTo>
                    <a:pt x="2209" y="7803"/>
                  </a:lnTo>
                  <a:lnTo>
                    <a:pt x="2213" y="7814"/>
                  </a:lnTo>
                  <a:lnTo>
                    <a:pt x="2218" y="7825"/>
                  </a:lnTo>
                  <a:lnTo>
                    <a:pt x="2225" y="7838"/>
                  </a:lnTo>
                  <a:lnTo>
                    <a:pt x="2234" y="7853"/>
                  </a:lnTo>
                  <a:lnTo>
                    <a:pt x="2225" y="7863"/>
                  </a:lnTo>
                  <a:lnTo>
                    <a:pt x="2215" y="7873"/>
                  </a:lnTo>
                  <a:lnTo>
                    <a:pt x="2202" y="7881"/>
                  </a:lnTo>
                  <a:lnTo>
                    <a:pt x="2188" y="7889"/>
                  </a:lnTo>
                  <a:lnTo>
                    <a:pt x="2173" y="7896"/>
                  </a:lnTo>
                  <a:lnTo>
                    <a:pt x="2156" y="7902"/>
                  </a:lnTo>
                  <a:lnTo>
                    <a:pt x="2139" y="7908"/>
                  </a:lnTo>
                  <a:lnTo>
                    <a:pt x="2121" y="7912"/>
                  </a:lnTo>
                  <a:lnTo>
                    <a:pt x="2101" y="7916"/>
                  </a:lnTo>
                  <a:lnTo>
                    <a:pt x="2082" y="7919"/>
                  </a:lnTo>
                  <a:lnTo>
                    <a:pt x="2062" y="7921"/>
                  </a:lnTo>
                  <a:lnTo>
                    <a:pt x="2043" y="7923"/>
                  </a:lnTo>
                  <a:lnTo>
                    <a:pt x="2003" y="7925"/>
                  </a:lnTo>
                  <a:lnTo>
                    <a:pt x="1965" y="7926"/>
                  </a:lnTo>
                  <a:lnTo>
                    <a:pt x="1941" y="7926"/>
                  </a:lnTo>
                  <a:lnTo>
                    <a:pt x="1909" y="7925"/>
                  </a:lnTo>
                  <a:lnTo>
                    <a:pt x="1878" y="7924"/>
                  </a:lnTo>
                  <a:lnTo>
                    <a:pt x="1848" y="7920"/>
                  </a:lnTo>
                  <a:lnTo>
                    <a:pt x="1817" y="7916"/>
                  </a:lnTo>
                  <a:lnTo>
                    <a:pt x="1786" y="7910"/>
                  </a:lnTo>
                  <a:lnTo>
                    <a:pt x="1757" y="7903"/>
                  </a:lnTo>
                  <a:lnTo>
                    <a:pt x="1729" y="7894"/>
                  </a:lnTo>
                  <a:lnTo>
                    <a:pt x="1701" y="7884"/>
                  </a:lnTo>
                  <a:lnTo>
                    <a:pt x="1676" y="7872"/>
                  </a:lnTo>
                  <a:lnTo>
                    <a:pt x="1652" y="7859"/>
                  </a:lnTo>
                  <a:lnTo>
                    <a:pt x="1642" y="7852"/>
                  </a:lnTo>
                  <a:lnTo>
                    <a:pt x="1630" y="7844"/>
                  </a:lnTo>
                  <a:lnTo>
                    <a:pt x="1621" y="7836"/>
                  </a:lnTo>
                  <a:lnTo>
                    <a:pt x="1612" y="7828"/>
                  </a:lnTo>
                  <a:lnTo>
                    <a:pt x="1603" y="7819"/>
                  </a:lnTo>
                  <a:lnTo>
                    <a:pt x="1595" y="7808"/>
                  </a:lnTo>
                  <a:lnTo>
                    <a:pt x="1588" y="7799"/>
                  </a:lnTo>
                  <a:lnTo>
                    <a:pt x="1581" y="7789"/>
                  </a:lnTo>
                  <a:lnTo>
                    <a:pt x="1575" y="7779"/>
                  </a:lnTo>
                  <a:lnTo>
                    <a:pt x="1570" y="7767"/>
                  </a:lnTo>
                  <a:lnTo>
                    <a:pt x="1566" y="7756"/>
                  </a:lnTo>
                  <a:lnTo>
                    <a:pt x="1563" y="7743"/>
                  </a:lnTo>
                  <a:lnTo>
                    <a:pt x="1526" y="7743"/>
                  </a:lnTo>
                  <a:lnTo>
                    <a:pt x="1517" y="7743"/>
                  </a:lnTo>
                  <a:lnTo>
                    <a:pt x="1508" y="7741"/>
                  </a:lnTo>
                  <a:lnTo>
                    <a:pt x="1500" y="7740"/>
                  </a:lnTo>
                  <a:lnTo>
                    <a:pt x="1491" y="7736"/>
                  </a:lnTo>
                  <a:lnTo>
                    <a:pt x="1475" y="7729"/>
                  </a:lnTo>
                  <a:lnTo>
                    <a:pt x="1459" y="7720"/>
                  </a:lnTo>
                  <a:lnTo>
                    <a:pt x="1430" y="7701"/>
                  </a:lnTo>
                  <a:lnTo>
                    <a:pt x="1404" y="7683"/>
                  </a:lnTo>
                  <a:lnTo>
                    <a:pt x="1404" y="7624"/>
                  </a:lnTo>
                  <a:lnTo>
                    <a:pt x="1402" y="7569"/>
                  </a:lnTo>
                  <a:lnTo>
                    <a:pt x="1398" y="7518"/>
                  </a:lnTo>
                  <a:lnTo>
                    <a:pt x="1394" y="7468"/>
                  </a:lnTo>
                  <a:lnTo>
                    <a:pt x="1388" y="7419"/>
                  </a:lnTo>
                  <a:lnTo>
                    <a:pt x="1381" y="7371"/>
                  </a:lnTo>
                  <a:lnTo>
                    <a:pt x="1372" y="7321"/>
                  </a:lnTo>
                  <a:lnTo>
                    <a:pt x="1362" y="7272"/>
                  </a:lnTo>
                  <a:lnTo>
                    <a:pt x="1351" y="7219"/>
                  </a:lnTo>
                  <a:lnTo>
                    <a:pt x="1343" y="7168"/>
                  </a:lnTo>
                  <a:lnTo>
                    <a:pt x="1338" y="7120"/>
                  </a:lnTo>
                  <a:lnTo>
                    <a:pt x="1334" y="7075"/>
                  </a:lnTo>
                  <a:lnTo>
                    <a:pt x="1332" y="7025"/>
                  </a:lnTo>
                  <a:lnTo>
                    <a:pt x="1331" y="6974"/>
                  </a:lnTo>
                  <a:lnTo>
                    <a:pt x="1331" y="6917"/>
                  </a:lnTo>
                  <a:lnTo>
                    <a:pt x="1331" y="6853"/>
                  </a:lnTo>
                  <a:lnTo>
                    <a:pt x="1331" y="6801"/>
                  </a:lnTo>
                  <a:lnTo>
                    <a:pt x="1331" y="6750"/>
                  </a:lnTo>
                  <a:lnTo>
                    <a:pt x="1331" y="6696"/>
                  </a:lnTo>
                  <a:lnTo>
                    <a:pt x="1331" y="6641"/>
                  </a:lnTo>
                  <a:lnTo>
                    <a:pt x="1331" y="6586"/>
                  </a:lnTo>
                  <a:lnTo>
                    <a:pt x="1330" y="6530"/>
                  </a:lnTo>
                  <a:lnTo>
                    <a:pt x="1330" y="6474"/>
                  </a:lnTo>
                  <a:lnTo>
                    <a:pt x="1330" y="6418"/>
                  </a:lnTo>
                  <a:lnTo>
                    <a:pt x="1328" y="6361"/>
                  </a:lnTo>
                  <a:lnTo>
                    <a:pt x="1327" y="6305"/>
                  </a:lnTo>
                  <a:lnTo>
                    <a:pt x="1326" y="6248"/>
                  </a:lnTo>
                  <a:lnTo>
                    <a:pt x="1325" y="6192"/>
                  </a:lnTo>
                  <a:lnTo>
                    <a:pt x="1324" y="6137"/>
                  </a:lnTo>
                  <a:lnTo>
                    <a:pt x="1323" y="6082"/>
                  </a:lnTo>
                  <a:lnTo>
                    <a:pt x="1322" y="6028"/>
                  </a:lnTo>
                  <a:lnTo>
                    <a:pt x="1319" y="5975"/>
                  </a:lnTo>
                  <a:lnTo>
                    <a:pt x="1317" y="5924"/>
                  </a:lnTo>
                  <a:lnTo>
                    <a:pt x="1314" y="5872"/>
                  </a:lnTo>
                  <a:lnTo>
                    <a:pt x="1311" y="5820"/>
                  </a:lnTo>
                  <a:lnTo>
                    <a:pt x="1310" y="5767"/>
                  </a:lnTo>
                  <a:lnTo>
                    <a:pt x="1309" y="5714"/>
                  </a:lnTo>
                  <a:lnTo>
                    <a:pt x="1311" y="5660"/>
                  </a:lnTo>
                  <a:lnTo>
                    <a:pt x="1312" y="5633"/>
                  </a:lnTo>
                  <a:lnTo>
                    <a:pt x="1315" y="5606"/>
                  </a:lnTo>
                  <a:lnTo>
                    <a:pt x="1317" y="5578"/>
                  </a:lnTo>
                  <a:lnTo>
                    <a:pt x="1322" y="5551"/>
                  </a:lnTo>
                  <a:lnTo>
                    <a:pt x="1327" y="5517"/>
                  </a:lnTo>
                  <a:lnTo>
                    <a:pt x="1335" y="5471"/>
                  </a:lnTo>
                  <a:lnTo>
                    <a:pt x="1344" y="5416"/>
                  </a:lnTo>
                  <a:lnTo>
                    <a:pt x="1355" y="5359"/>
                  </a:lnTo>
                  <a:lnTo>
                    <a:pt x="1363" y="5302"/>
                  </a:lnTo>
                  <a:lnTo>
                    <a:pt x="1370" y="5249"/>
                  </a:lnTo>
                  <a:lnTo>
                    <a:pt x="1372" y="5226"/>
                  </a:lnTo>
                  <a:lnTo>
                    <a:pt x="1373" y="5207"/>
                  </a:lnTo>
                  <a:lnTo>
                    <a:pt x="1374" y="5190"/>
                  </a:lnTo>
                  <a:lnTo>
                    <a:pt x="1373" y="5178"/>
                  </a:lnTo>
                  <a:lnTo>
                    <a:pt x="1365" y="5132"/>
                  </a:lnTo>
                  <a:lnTo>
                    <a:pt x="1358" y="5085"/>
                  </a:lnTo>
                  <a:lnTo>
                    <a:pt x="1351" y="5036"/>
                  </a:lnTo>
                  <a:lnTo>
                    <a:pt x="1346" y="4985"/>
                  </a:lnTo>
                  <a:lnTo>
                    <a:pt x="1340" y="4934"/>
                  </a:lnTo>
                  <a:lnTo>
                    <a:pt x="1334" y="4881"/>
                  </a:lnTo>
                  <a:lnTo>
                    <a:pt x="1330" y="4829"/>
                  </a:lnTo>
                  <a:lnTo>
                    <a:pt x="1325" y="4775"/>
                  </a:lnTo>
                  <a:lnTo>
                    <a:pt x="1320" y="4721"/>
                  </a:lnTo>
                  <a:lnTo>
                    <a:pt x="1317" y="4667"/>
                  </a:lnTo>
                  <a:lnTo>
                    <a:pt x="1314" y="4614"/>
                  </a:lnTo>
                  <a:lnTo>
                    <a:pt x="1311" y="4560"/>
                  </a:lnTo>
                  <a:lnTo>
                    <a:pt x="1309" y="4507"/>
                  </a:lnTo>
                  <a:lnTo>
                    <a:pt x="1308" y="4455"/>
                  </a:lnTo>
                  <a:lnTo>
                    <a:pt x="1307" y="4403"/>
                  </a:lnTo>
                  <a:lnTo>
                    <a:pt x="1307" y="4353"/>
                  </a:lnTo>
                  <a:lnTo>
                    <a:pt x="1280" y="4318"/>
                  </a:lnTo>
                  <a:lnTo>
                    <a:pt x="1258" y="3523"/>
                  </a:lnTo>
                  <a:lnTo>
                    <a:pt x="1245" y="3414"/>
                  </a:lnTo>
                  <a:lnTo>
                    <a:pt x="1244" y="3361"/>
                  </a:lnTo>
                  <a:lnTo>
                    <a:pt x="1239" y="3314"/>
                  </a:lnTo>
                  <a:lnTo>
                    <a:pt x="1232" y="3274"/>
                  </a:lnTo>
                  <a:lnTo>
                    <a:pt x="1223" y="3239"/>
                  </a:lnTo>
                  <a:lnTo>
                    <a:pt x="1211" y="3209"/>
                  </a:lnTo>
                  <a:lnTo>
                    <a:pt x="1197" y="3184"/>
                  </a:lnTo>
                  <a:lnTo>
                    <a:pt x="1181" y="3163"/>
                  </a:lnTo>
                  <a:lnTo>
                    <a:pt x="1164" y="3146"/>
                  </a:lnTo>
                  <a:lnTo>
                    <a:pt x="1144" y="3134"/>
                  </a:lnTo>
                  <a:lnTo>
                    <a:pt x="1124" y="3123"/>
                  </a:lnTo>
                  <a:lnTo>
                    <a:pt x="1102" y="3117"/>
                  </a:lnTo>
                  <a:lnTo>
                    <a:pt x="1079" y="3113"/>
                  </a:lnTo>
                  <a:lnTo>
                    <a:pt x="1056" y="3111"/>
                  </a:lnTo>
                  <a:lnTo>
                    <a:pt x="1032" y="3111"/>
                  </a:lnTo>
                  <a:lnTo>
                    <a:pt x="1007" y="3112"/>
                  </a:lnTo>
                  <a:lnTo>
                    <a:pt x="983" y="3115"/>
                  </a:lnTo>
                  <a:lnTo>
                    <a:pt x="934" y="3122"/>
                  </a:lnTo>
                  <a:lnTo>
                    <a:pt x="885" y="3129"/>
                  </a:lnTo>
                  <a:lnTo>
                    <a:pt x="862" y="3131"/>
                  </a:lnTo>
                  <a:lnTo>
                    <a:pt x="840" y="3133"/>
                  </a:lnTo>
                  <a:lnTo>
                    <a:pt x="818" y="3133"/>
                  </a:lnTo>
                  <a:lnTo>
                    <a:pt x="799" y="3130"/>
                  </a:lnTo>
                  <a:lnTo>
                    <a:pt x="781" y="3127"/>
                  </a:lnTo>
                  <a:lnTo>
                    <a:pt x="765" y="3120"/>
                  </a:lnTo>
                  <a:lnTo>
                    <a:pt x="750" y="3110"/>
                  </a:lnTo>
                  <a:lnTo>
                    <a:pt x="736" y="3096"/>
                  </a:lnTo>
                  <a:lnTo>
                    <a:pt x="726" y="3080"/>
                  </a:lnTo>
                  <a:lnTo>
                    <a:pt x="718" y="3058"/>
                  </a:lnTo>
                  <a:lnTo>
                    <a:pt x="712" y="3033"/>
                  </a:lnTo>
                  <a:lnTo>
                    <a:pt x="710" y="3003"/>
                  </a:lnTo>
                  <a:lnTo>
                    <a:pt x="696" y="2981"/>
                  </a:lnTo>
                  <a:lnTo>
                    <a:pt x="679" y="2949"/>
                  </a:lnTo>
                  <a:lnTo>
                    <a:pt x="660" y="2911"/>
                  </a:lnTo>
                  <a:lnTo>
                    <a:pt x="638" y="2869"/>
                  </a:lnTo>
                  <a:lnTo>
                    <a:pt x="616" y="2826"/>
                  </a:lnTo>
                  <a:lnTo>
                    <a:pt x="596" y="2786"/>
                  </a:lnTo>
                  <a:lnTo>
                    <a:pt x="578" y="2751"/>
                  </a:lnTo>
                  <a:lnTo>
                    <a:pt x="566" y="2724"/>
                  </a:lnTo>
                  <a:lnTo>
                    <a:pt x="562" y="2716"/>
                  </a:lnTo>
                  <a:lnTo>
                    <a:pt x="560" y="2707"/>
                  </a:lnTo>
                  <a:lnTo>
                    <a:pt x="558" y="2698"/>
                  </a:lnTo>
                  <a:lnTo>
                    <a:pt x="556" y="2687"/>
                  </a:lnTo>
                  <a:lnTo>
                    <a:pt x="552" y="2663"/>
                  </a:lnTo>
                  <a:lnTo>
                    <a:pt x="551" y="2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42288" y="4267203"/>
              <a:ext cx="174625" cy="617538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314" y="1985"/>
                </a:cxn>
                <a:cxn ang="0">
                  <a:pos x="578" y="2338"/>
                </a:cxn>
                <a:cxn ang="0">
                  <a:pos x="664" y="2029"/>
                </a:cxn>
                <a:cxn ang="0">
                  <a:pos x="100" y="0"/>
                </a:cxn>
                <a:cxn ang="0">
                  <a:pos x="0" y="13"/>
                </a:cxn>
              </a:cxnLst>
              <a:rect l="0" t="0" r="r" b="b"/>
              <a:pathLst>
                <a:path w="664" h="2338">
                  <a:moveTo>
                    <a:pt x="0" y="13"/>
                  </a:moveTo>
                  <a:lnTo>
                    <a:pt x="314" y="1985"/>
                  </a:lnTo>
                  <a:lnTo>
                    <a:pt x="578" y="2338"/>
                  </a:lnTo>
                  <a:lnTo>
                    <a:pt x="664" y="2029"/>
                  </a:lnTo>
                  <a:lnTo>
                    <a:pt x="100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26624" y="3644955"/>
              <a:ext cx="136128" cy="206645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70938" y="2318749"/>
            <a:ext cx="14954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63732" y="2318749"/>
            <a:ext cx="12779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70938" y="4295775"/>
            <a:ext cx="1495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63732" y="4295775"/>
            <a:ext cx="12779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5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998594" y="2566399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998594" y="4590869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762887" y="2566399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738412" y="4590869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r="20140"/>
          <a:stretch>
            <a:fillRect/>
          </a:stretch>
        </p:blipFill>
        <p:spPr bwMode="auto">
          <a:xfrm>
            <a:off x="5768975" y="2168525"/>
            <a:ext cx="4972050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出自【趣你的PPT】(微信:qunideppt)：最优质的PPT资源库"/>
          <p:cNvSpPr/>
          <p:nvPr/>
        </p:nvSpPr>
        <p:spPr bwMode="auto">
          <a:xfrm>
            <a:off x="5092700" y="2955925"/>
            <a:ext cx="1643063" cy="1641475"/>
          </a:xfrm>
          <a:prstGeom prst="ellipse">
            <a:avLst/>
          </a:prstGeom>
          <a:solidFill>
            <a:srgbClr val="4A94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630863" y="3508375"/>
            <a:ext cx="569912" cy="569913"/>
          </a:xfrm>
          <a:custGeom>
            <a:avLst/>
            <a:gdLst>
              <a:gd name="T0" fmla="*/ 1035093827 w 290"/>
              <a:gd name="T1" fmla="*/ 699074938 h 290"/>
              <a:gd name="T2" fmla="*/ 838116518 w 290"/>
              <a:gd name="T3" fmla="*/ 718387128 h 290"/>
              <a:gd name="T4" fmla="*/ 614103763 w 290"/>
              <a:gd name="T5" fmla="*/ 490512328 h 290"/>
              <a:gd name="T6" fmla="*/ 1108476875 w 290"/>
              <a:gd name="T7" fmla="*/ 193114037 h 290"/>
              <a:gd name="T8" fmla="*/ 1023506926 w 290"/>
              <a:gd name="T9" fmla="*/ 108143940 h 290"/>
              <a:gd name="T10" fmla="*/ 390091008 w 290"/>
              <a:gd name="T11" fmla="*/ 270360832 h 290"/>
              <a:gd name="T12" fmla="*/ 158352997 w 290"/>
              <a:gd name="T13" fmla="*/ 34760763 h 290"/>
              <a:gd name="T14" fmla="*/ 34760702 w 290"/>
              <a:gd name="T15" fmla="*/ 34760763 h 290"/>
              <a:gd name="T16" fmla="*/ 34760702 w 290"/>
              <a:gd name="T17" fmla="*/ 158353275 h 290"/>
              <a:gd name="T18" fmla="*/ 270360357 w 290"/>
              <a:gd name="T19" fmla="*/ 390091692 h 290"/>
              <a:gd name="T20" fmla="*/ 108143750 w 290"/>
              <a:gd name="T21" fmla="*/ 1023508722 h 290"/>
              <a:gd name="T22" fmla="*/ 193113699 w 290"/>
              <a:gd name="T23" fmla="*/ 1108478820 h 290"/>
              <a:gd name="T24" fmla="*/ 490511467 w 290"/>
              <a:gd name="T25" fmla="*/ 614104840 h 290"/>
              <a:gd name="T26" fmla="*/ 714524222 w 290"/>
              <a:gd name="T27" fmla="*/ 838117988 h 290"/>
              <a:gd name="T28" fmla="*/ 699073711 w 290"/>
              <a:gd name="T29" fmla="*/ 1038957295 h 290"/>
              <a:gd name="T30" fmla="*/ 784045625 w 290"/>
              <a:gd name="T31" fmla="*/ 1120065741 h 290"/>
              <a:gd name="T32" fmla="*/ 903776276 w 290"/>
              <a:gd name="T33" fmla="*/ 903777861 h 290"/>
              <a:gd name="T34" fmla="*/ 1120063775 w 290"/>
              <a:gd name="T35" fmla="*/ 784047001 h 290"/>
              <a:gd name="T36" fmla="*/ 1035093827 w 290"/>
              <a:gd name="T37" fmla="*/ 699074938 h 2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44575" y="2525713"/>
            <a:ext cx="2752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4951413" y="2855913"/>
            <a:ext cx="617537" cy="615950"/>
          </a:xfrm>
          <a:prstGeom prst="ellipse">
            <a:avLst/>
          </a:prstGeom>
          <a:solidFill>
            <a:srgbClr val="7E61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993795" y="2855913"/>
            <a:ext cx="3563918" cy="226215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defTabSz="932962">
              <a:lnSpc>
                <a:spcPct val="150000"/>
              </a:lnSpc>
              <a:defRPr/>
            </a:pPr>
            <a:endParaRPr lang="en-US" altLang="zh-CN" sz="14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defTabSz="932962"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。我们制作的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教程视频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，播放量已超过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万次。</a:t>
            </a:r>
          </a:p>
        </p:txBody>
      </p:sp>
    </p:spTree>
    <p:extLst>
      <p:ext uri="{BB962C8B-B14F-4D97-AF65-F5344CB8AC3E}">
        <p14:creationId xmlns:p14="http://schemas.microsoft.com/office/powerpoint/2010/main" val="337198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r="20140"/>
          <a:stretch>
            <a:fillRect/>
          </a:stretch>
        </p:blipFill>
        <p:spPr bwMode="auto">
          <a:xfrm>
            <a:off x="4552950" y="1828800"/>
            <a:ext cx="3124200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1350963" y="1843088"/>
            <a:ext cx="3146425" cy="1993900"/>
          </a:xfrm>
          <a:prstGeom prst="rect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5400">
              <a:noFill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7715250" y="1843088"/>
            <a:ext cx="3146425" cy="1993900"/>
          </a:xfrm>
          <a:prstGeom prst="rect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noFill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350963" y="4168775"/>
            <a:ext cx="585787" cy="585788"/>
          </a:xfrm>
          <a:prstGeom prst="ellipse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prstClr val="white"/>
              </a:solidFill>
              <a:latin typeface="FontAwesome" pitchFamily="2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533900" y="4168775"/>
            <a:ext cx="585788" cy="585788"/>
          </a:xfrm>
          <a:prstGeom prst="ellipse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718425" y="4168775"/>
            <a:ext cx="585788" cy="585788"/>
          </a:xfrm>
          <a:prstGeom prst="ellipse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white"/>
              </a:solidFill>
              <a:latin typeface="FontAwesome" pitchFamily="2" charset="0"/>
            </a:endParaRPr>
          </a:p>
        </p:txBody>
      </p:sp>
      <p:sp>
        <p:nvSpPr>
          <p:cNvPr id="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57313" y="4276725"/>
            <a:ext cx="573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/>
              </a:rPr>
              <a:t>01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/>
            </a:endParaRP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41838" y="4276725"/>
            <a:ext cx="571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/>
              </a:rPr>
              <a:t>02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/>
            </a:endParaRP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26363" y="4276725"/>
            <a:ext cx="571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/>
              </a:rPr>
              <a:t>03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/>
            </a:endParaRP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697038" y="243046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741488" y="2784475"/>
            <a:ext cx="2249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单击此处编辑您要的内容，建议您在展示时采用微软雅黑字体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01013" y="243046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44670" y="2784475"/>
            <a:ext cx="2249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单击此处编辑您要的内容，建议您在展示时采用微软雅黑字体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97088" y="4321175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64150" y="4338638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443913" y="4321175"/>
            <a:ext cx="2336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097088" y="4586436"/>
            <a:ext cx="233399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5258130" y="4582000"/>
            <a:ext cx="233399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defTabSz="932962">
              <a:lnSpc>
                <a:spcPct val="150000"/>
              </a:lnSpc>
              <a:defRPr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  <a:endParaRPr lang="zh-CN" altLang="en-US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419172" y="4586436"/>
            <a:ext cx="233399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0937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 flipV="1">
            <a:off x="1296988" y="2135188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ln w="63500">
            <a:solidFill>
              <a:srgbClr val="7E61E9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789113" y="3594100"/>
            <a:ext cx="7080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135%</a:t>
            </a:r>
          </a:p>
        </p:txBody>
      </p:sp>
      <p:grpSp>
        <p:nvGrpSpPr>
          <p:cNvPr id="6" name="Group 5出自【趣你的PPT】(微信:qunideppt)：最优质的PPT资源库出自【趣你的PPT】(微信:qunideppt)：最优质的PPT资源库"/>
          <p:cNvGrpSpPr/>
          <p:nvPr/>
        </p:nvGrpSpPr>
        <p:grpSpPr>
          <a:xfrm>
            <a:off x="1810419" y="2613313"/>
            <a:ext cx="676531" cy="709803"/>
            <a:chOff x="2124593" y="5014340"/>
            <a:chExt cx="676531" cy="709803"/>
          </a:xfrm>
          <a:solidFill>
            <a:srgbClr val="7E61E9"/>
          </a:solidFill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24593" y="5097522"/>
              <a:ext cx="271720" cy="543443"/>
            </a:xfrm>
            <a:custGeom>
              <a:avLst/>
              <a:gdLst>
                <a:gd name="T0" fmla="*/ 17 w 49"/>
                <a:gd name="T1" fmla="*/ 33 h 98"/>
                <a:gd name="T2" fmla="*/ 0 w 49"/>
                <a:gd name="T3" fmla="*/ 33 h 98"/>
                <a:gd name="T4" fmla="*/ 0 w 49"/>
                <a:gd name="T5" fmla="*/ 65 h 98"/>
                <a:gd name="T6" fmla="*/ 17 w 49"/>
                <a:gd name="T7" fmla="*/ 65 h 98"/>
                <a:gd name="T8" fmla="*/ 49 w 49"/>
                <a:gd name="T9" fmla="*/ 98 h 98"/>
                <a:gd name="T10" fmla="*/ 49 w 49"/>
                <a:gd name="T11" fmla="*/ 0 h 98"/>
                <a:gd name="T12" fmla="*/ 17 w 49"/>
                <a:gd name="T13" fmla="*/ 33 h 98"/>
                <a:gd name="T14" fmla="*/ 17 w 49"/>
                <a:gd name="T15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98">
                  <a:moveTo>
                    <a:pt x="17" y="33"/>
                  </a:moveTo>
                  <a:lnTo>
                    <a:pt x="0" y="33"/>
                  </a:lnTo>
                  <a:lnTo>
                    <a:pt x="0" y="65"/>
                  </a:lnTo>
                  <a:lnTo>
                    <a:pt x="17" y="65"/>
                  </a:lnTo>
                  <a:lnTo>
                    <a:pt x="49" y="98"/>
                  </a:lnTo>
                  <a:lnTo>
                    <a:pt x="49" y="0"/>
                  </a:lnTo>
                  <a:lnTo>
                    <a:pt x="17" y="33"/>
                  </a:lnTo>
                  <a:lnTo>
                    <a:pt x="17" y="33"/>
                  </a:lnTo>
                  <a:close/>
                </a:path>
              </a:pathLst>
            </a:custGeom>
            <a:grpFill/>
            <a:ln w="9525">
              <a:solidFill>
                <a:srgbClr val="AB97F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0679" y="5252791"/>
              <a:ext cx="83178" cy="227357"/>
            </a:xfrm>
            <a:custGeom>
              <a:avLst/>
              <a:gdLst>
                <a:gd name="T0" fmla="*/ 11 w 35"/>
                <a:gd name="T1" fmla="*/ 0 h 92"/>
                <a:gd name="T2" fmla="*/ 0 w 35"/>
                <a:gd name="T3" fmla="*/ 22 h 92"/>
                <a:gd name="T4" fmla="*/ 0 w 35"/>
                <a:gd name="T5" fmla="*/ 22 h 92"/>
                <a:gd name="T6" fmla="*/ 11 w 35"/>
                <a:gd name="T7" fmla="*/ 46 h 92"/>
                <a:gd name="T8" fmla="*/ 0 w 35"/>
                <a:gd name="T9" fmla="*/ 70 h 92"/>
                <a:gd name="T10" fmla="*/ 0 w 35"/>
                <a:gd name="T11" fmla="*/ 70 h 92"/>
                <a:gd name="T12" fmla="*/ 11 w 35"/>
                <a:gd name="T13" fmla="*/ 92 h 92"/>
                <a:gd name="T14" fmla="*/ 35 w 35"/>
                <a:gd name="T15" fmla="*/ 46 h 92"/>
                <a:gd name="T16" fmla="*/ 11 w 35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92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8"/>
                    <a:pt x="11" y="37"/>
                    <a:pt x="11" y="46"/>
                  </a:cubicBezTo>
                  <a:cubicBezTo>
                    <a:pt x="11" y="56"/>
                    <a:pt x="7" y="64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6" y="82"/>
                    <a:pt x="35" y="65"/>
                    <a:pt x="35" y="46"/>
                  </a:cubicBezTo>
                  <a:cubicBezTo>
                    <a:pt x="35" y="27"/>
                    <a:pt x="26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rgbClr val="AB97F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1676" y="5130794"/>
              <a:ext cx="160813" cy="471352"/>
            </a:xfrm>
            <a:custGeom>
              <a:avLst/>
              <a:gdLst>
                <a:gd name="T0" fmla="*/ 66 w 66"/>
                <a:gd name="T1" fmla="*/ 95 h 190"/>
                <a:gd name="T2" fmla="*/ 11 w 66"/>
                <a:gd name="T3" fmla="*/ 0 h 190"/>
                <a:gd name="T4" fmla="*/ 0 w 66"/>
                <a:gd name="T5" fmla="*/ 22 h 190"/>
                <a:gd name="T6" fmla="*/ 0 w 66"/>
                <a:gd name="T7" fmla="*/ 22 h 190"/>
                <a:gd name="T8" fmla="*/ 42 w 66"/>
                <a:gd name="T9" fmla="*/ 95 h 190"/>
                <a:gd name="T10" fmla="*/ 0 w 66"/>
                <a:gd name="T11" fmla="*/ 168 h 190"/>
                <a:gd name="T12" fmla="*/ 0 w 66"/>
                <a:gd name="T13" fmla="*/ 168 h 190"/>
                <a:gd name="T14" fmla="*/ 11 w 66"/>
                <a:gd name="T15" fmla="*/ 190 h 190"/>
                <a:gd name="T16" fmla="*/ 66 w 66"/>
                <a:gd name="T17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90">
                  <a:moveTo>
                    <a:pt x="66" y="95"/>
                  </a:moveTo>
                  <a:cubicBezTo>
                    <a:pt x="66" y="54"/>
                    <a:pt x="44" y="19"/>
                    <a:pt x="11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5" y="37"/>
                    <a:pt x="42" y="64"/>
                    <a:pt x="42" y="95"/>
                  </a:cubicBezTo>
                  <a:cubicBezTo>
                    <a:pt x="42" y="126"/>
                    <a:pt x="25" y="154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1" y="190"/>
                    <a:pt x="11" y="190"/>
                    <a:pt x="11" y="190"/>
                  </a:cubicBezTo>
                  <a:cubicBezTo>
                    <a:pt x="44" y="171"/>
                    <a:pt x="66" y="136"/>
                    <a:pt x="66" y="95"/>
                  </a:cubicBezTo>
                  <a:close/>
                </a:path>
              </a:pathLst>
            </a:custGeom>
            <a:grpFill/>
            <a:ln w="9525">
              <a:solidFill>
                <a:srgbClr val="AB97F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2676" y="5014340"/>
              <a:ext cx="238448" cy="709803"/>
            </a:xfrm>
            <a:custGeom>
              <a:avLst/>
              <a:gdLst>
                <a:gd name="T0" fmla="*/ 11 w 96"/>
                <a:gd name="T1" fmla="*/ 0 h 288"/>
                <a:gd name="T2" fmla="*/ 0 w 96"/>
                <a:gd name="T3" fmla="*/ 22 h 288"/>
                <a:gd name="T4" fmla="*/ 72 w 96"/>
                <a:gd name="T5" fmla="*/ 144 h 288"/>
                <a:gd name="T6" fmla="*/ 0 w 96"/>
                <a:gd name="T7" fmla="*/ 266 h 288"/>
                <a:gd name="T8" fmla="*/ 11 w 96"/>
                <a:gd name="T9" fmla="*/ 288 h 288"/>
                <a:gd name="T10" fmla="*/ 96 w 96"/>
                <a:gd name="T11" fmla="*/ 144 h 288"/>
                <a:gd name="T12" fmla="*/ 11 w 96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88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42" y="46"/>
                    <a:pt x="72" y="92"/>
                    <a:pt x="72" y="144"/>
                  </a:cubicBezTo>
                  <a:cubicBezTo>
                    <a:pt x="72" y="197"/>
                    <a:pt x="43" y="242"/>
                    <a:pt x="0" y="266"/>
                  </a:cubicBezTo>
                  <a:cubicBezTo>
                    <a:pt x="11" y="288"/>
                    <a:pt x="11" y="288"/>
                    <a:pt x="11" y="288"/>
                  </a:cubicBezTo>
                  <a:cubicBezTo>
                    <a:pt x="62" y="260"/>
                    <a:pt x="96" y="206"/>
                    <a:pt x="96" y="144"/>
                  </a:cubicBezTo>
                  <a:cubicBezTo>
                    <a:pt x="96" y="82"/>
                    <a:pt x="61" y="28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rgbClr val="AB97F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出自【趣你的PPT】(微信:qunideppt)：最优质的PPT资源库"/>
          <p:cNvSpPr/>
          <p:nvPr/>
        </p:nvSpPr>
        <p:spPr>
          <a:xfrm flipV="1">
            <a:off x="3995738" y="2135188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noFill/>
          <a:ln w="63500">
            <a:solidFill>
              <a:srgbClr val="4A94A8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87863" y="3594100"/>
            <a:ext cx="7096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174%</a:t>
            </a:r>
          </a:p>
        </p:txBody>
      </p: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4542425" y="2684443"/>
            <a:ext cx="632159" cy="638673"/>
            <a:chOff x="3632924" y="5091975"/>
            <a:chExt cx="537900" cy="543443"/>
          </a:xfrm>
          <a:solidFill>
            <a:srgbClr val="4A94A8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2924" y="5091975"/>
              <a:ext cx="271720" cy="543443"/>
            </a:xfrm>
            <a:custGeom>
              <a:avLst/>
              <a:gdLst>
                <a:gd name="T0" fmla="*/ 16 w 49"/>
                <a:gd name="T1" fmla="*/ 33 h 98"/>
                <a:gd name="T2" fmla="*/ 0 w 49"/>
                <a:gd name="T3" fmla="*/ 33 h 98"/>
                <a:gd name="T4" fmla="*/ 0 w 49"/>
                <a:gd name="T5" fmla="*/ 65 h 98"/>
                <a:gd name="T6" fmla="*/ 16 w 49"/>
                <a:gd name="T7" fmla="*/ 65 h 98"/>
                <a:gd name="T8" fmla="*/ 49 w 49"/>
                <a:gd name="T9" fmla="*/ 98 h 98"/>
                <a:gd name="T10" fmla="*/ 49 w 49"/>
                <a:gd name="T11" fmla="*/ 0 h 98"/>
                <a:gd name="T12" fmla="*/ 16 w 49"/>
                <a:gd name="T13" fmla="*/ 33 h 98"/>
                <a:gd name="T14" fmla="*/ 16 w 49"/>
                <a:gd name="T15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98">
                  <a:moveTo>
                    <a:pt x="16" y="33"/>
                  </a:moveTo>
                  <a:lnTo>
                    <a:pt x="0" y="33"/>
                  </a:lnTo>
                  <a:lnTo>
                    <a:pt x="0" y="65"/>
                  </a:lnTo>
                  <a:lnTo>
                    <a:pt x="16" y="65"/>
                  </a:lnTo>
                  <a:lnTo>
                    <a:pt x="49" y="98"/>
                  </a:lnTo>
                  <a:lnTo>
                    <a:pt x="49" y="0"/>
                  </a:lnTo>
                  <a:lnTo>
                    <a:pt x="16" y="33"/>
                  </a:lnTo>
                  <a:lnTo>
                    <a:pt x="1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43463" y="5247244"/>
              <a:ext cx="88725" cy="227357"/>
            </a:xfrm>
            <a:custGeom>
              <a:avLst/>
              <a:gdLst>
                <a:gd name="T0" fmla="*/ 11 w 36"/>
                <a:gd name="T1" fmla="*/ 0 h 92"/>
                <a:gd name="T2" fmla="*/ 0 w 36"/>
                <a:gd name="T3" fmla="*/ 22 h 92"/>
                <a:gd name="T4" fmla="*/ 0 w 36"/>
                <a:gd name="T5" fmla="*/ 23 h 92"/>
                <a:gd name="T6" fmla="*/ 12 w 36"/>
                <a:gd name="T7" fmla="*/ 46 h 92"/>
                <a:gd name="T8" fmla="*/ 0 w 36"/>
                <a:gd name="T9" fmla="*/ 70 h 92"/>
                <a:gd name="T10" fmla="*/ 0 w 36"/>
                <a:gd name="T11" fmla="*/ 70 h 92"/>
                <a:gd name="T12" fmla="*/ 11 w 36"/>
                <a:gd name="T13" fmla="*/ 92 h 92"/>
                <a:gd name="T14" fmla="*/ 36 w 36"/>
                <a:gd name="T15" fmla="*/ 46 h 92"/>
                <a:gd name="T16" fmla="*/ 11 w 36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2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8"/>
                    <a:pt x="12" y="37"/>
                    <a:pt x="12" y="46"/>
                  </a:cubicBezTo>
                  <a:cubicBezTo>
                    <a:pt x="12" y="56"/>
                    <a:pt x="7" y="64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6" y="82"/>
                    <a:pt x="36" y="65"/>
                    <a:pt x="36" y="46"/>
                  </a:cubicBezTo>
                  <a:cubicBezTo>
                    <a:pt x="36" y="27"/>
                    <a:pt x="26" y="1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4464" y="5130794"/>
              <a:ext cx="166360" cy="465808"/>
            </a:xfrm>
            <a:custGeom>
              <a:avLst/>
              <a:gdLst>
                <a:gd name="T0" fmla="*/ 67 w 67"/>
                <a:gd name="T1" fmla="*/ 95 h 190"/>
                <a:gd name="T2" fmla="*/ 11 w 67"/>
                <a:gd name="T3" fmla="*/ 0 h 190"/>
                <a:gd name="T4" fmla="*/ 0 w 67"/>
                <a:gd name="T5" fmla="*/ 22 h 190"/>
                <a:gd name="T6" fmla="*/ 0 w 67"/>
                <a:gd name="T7" fmla="*/ 22 h 190"/>
                <a:gd name="T8" fmla="*/ 42 w 67"/>
                <a:gd name="T9" fmla="*/ 95 h 190"/>
                <a:gd name="T10" fmla="*/ 0 w 67"/>
                <a:gd name="T11" fmla="*/ 168 h 190"/>
                <a:gd name="T12" fmla="*/ 0 w 67"/>
                <a:gd name="T13" fmla="*/ 168 h 190"/>
                <a:gd name="T14" fmla="*/ 11 w 67"/>
                <a:gd name="T15" fmla="*/ 190 h 190"/>
                <a:gd name="T16" fmla="*/ 67 w 67"/>
                <a:gd name="T17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90">
                  <a:moveTo>
                    <a:pt x="67" y="95"/>
                  </a:moveTo>
                  <a:cubicBezTo>
                    <a:pt x="67" y="54"/>
                    <a:pt x="44" y="19"/>
                    <a:pt x="11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5" y="37"/>
                    <a:pt x="42" y="64"/>
                    <a:pt x="42" y="95"/>
                  </a:cubicBezTo>
                  <a:cubicBezTo>
                    <a:pt x="42" y="126"/>
                    <a:pt x="25" y="154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1" y="190"/>
                    <a:pt x="11" y="190"/>
                    <a:pt x="11" y="190"/>
                  </a:cubicBezTo>
                  <a:cubicBezTo>
                    <a:pt x="44" y="171"/>
                    <a:pt x="67" y="136"/>
                    <a:pt x="6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出自【趣你的PPT】(微信:qunideppt)：最优质的PPT资源库"/>
          <p:cNvSpPr/>
          <p:nvPr/>
        </p:nvSpPr>
        <p:spPr>
          <a:xfrm flipV="1">
            <a:off x="6689725" y="2135188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ln w="63500">
            <a:solidFill>
              <a:srgbClr val="7E61E9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181850" y="3594100"/>
            <a:ext cx="7080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105%</a:t>
            </a:r>
          </a:p>
        </p:txBody>
      </p:sp>
      <p:grpSp>
        <p:nvGrpSpPr>
          <p:cNvPr id="19" name="Group 18出自【趣你的PPT】(微信:qunideppt)：最优质的PPT资源库出自【趣你的PPT】(微信:qunideppt)：最优质的PPT资源库"/>
          <p:cNvGrpSpPr/>
          <p:nvPr/>
        </p:nvGrpSpPr>
        <p:grpSpPr>
          <a:xfrm>
            <a:off x="7311508" y="2643619"/>
            <a:ext cx="524424" cy="713800"/>
            <a:chOff x="5135712" y="5091975"/>
            <a:chExt cx="399264" cy="543443"/>
          </a:xfrm>
          <a:solidFill>
            <a:srgbClr val="7E61E9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5712" y="5091975"/>
              <a:ext cx="266176" cy="543443"/>
            </a:xfrm>
            <a:custGeom>
              <a:avLst/>
              <a:gdLst>
                <a:gd name="T0" fmla="*/ 16 w 48"/>
                <a:gd name="T1" fmla="*/ 33 h 98"/>
                <a:gd name="T2" fmla="*/ 0 w 48"/>
                <a:gd name="T3" fmla="*/ 33 h 98"/>
                <a:gd name="T4" fmla="*/ 0 w 48"/>
                <a:gd name="T5" fmla="*/ 65 h 98"/>
                <a:gd name="T6" fmla="*/ 16 w 48"/>
                <a:gd name="T7" fmla="*/ 65 h 98"/>
                <a:gd name="T8" fmla="*/ 48 w 48"/>
                <a:gd name="T9" fmla="*/ 98 h 98"/>
                <a:gd name="T10" fmla="*/ 48 w 48"/>
                <a:gd name="T11" fmla="*/ 0 h 98"/>
                <a:gd name="T12" fmla="*/ 16 w 48"/>
                <a:gd name="T13" fmla="*/ 33 h 98"/>
                <a:gd name="T14" fmla="*/ 16 w 48"/>
                <a:gd name="T15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8">
                  <a:moveTo>
                    <a:pt x="16" y="33"/>
                  </a:moveTo>
                  <a:lnTo>
                    <a:pt x="0" y="33"/>
                  </a:lnTo>
                  <a:lnTo>
                    <a:pt x="0" y="65"/>
                  </a:lnTo>
                  <a:lnTo>
                    <a:pt x="16" y="65"/>
                  </a:lnTo>
                  <a:lnTo>
                    <a:pt x="48" y="98"/>
                  </a:lnTo>
                  <a:lnTo>
                    <a:pt x="48" y="0"/>
                  </a:lnTo>
                  <a:lnTo>
                    <a:pt x="16" y="33"/>
                  </a:lnTo>
                  <a:lnTo>
                    <a:pt x="16" y="33"/>
                  </a:lnTo>
                  <a:close/>
                </a:path>
              </a:pathLst>
            </a:custGeom>
            <a:grpFill/>
            <a:ln w="9525">
              <a:solidFill>
                <a:srgbClr val="AB97F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6251" y="5247244"/>
              <a:ext cx="88725" cy="227357"/>
            </a:xfrm>
            <a:custGeom>
              <a:avLst/>
              <a:gdLst>
                <a:gd name="T0" fmla="*/ 11 w 36"/>
                <a:gd name="T1" fmla="*/ 0 h 92"/>
                <a:gd name="T2" fmla="*/ 0 w 36"/>
                <a:gd name="T3" fmla="*/ 22 h 92"/>
                <a:gd name="T4" fmla="*/ 0 w 36"/>
                <a:gd name="T5" fmla="*/ 23 h 92"/>
                <a:gd name="T6" fmla="*/ 12 w 36"/>
                <a:gd name="T7" fmla="*/ 46 h 92"/>
                <a:gd name="T8" fmla="*/ 0 w 36"/>
                <a:gd name="T9" fmla="*/ 70 h 92"/>
                <a:gd name="T10" fmla="*/ 0 w 36"/>
                <a:gd name="T11" fmla="*/ 70 h 92"/>
                <a:gd name="T12" fmla="*/ 11 w 36"/>
                <a:gd name="T13" fmla="*/ 92 h 92"/>
                <a:gd name="T14" fmla="*/ 36 w 36"/>
                <a:gd name="T15" fmla="*/ 46 h 92"/>
                <a:gd name="T16" fmla="*/ 11 w 36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2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8"/>
                    <a:pt x="12" y="37"/>
                    <a:pt x="12" y="46"/>
                  </a:cubicBezTo>
                  <a:cubicBezTo>
                    <a:pt x="12" y="56"/>
                    <a:pt x="7" y="64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6" y="82"/>
                    <a:pt x="36" y="65"/>
                    <a:pt x="36" y="46"/>
                  </a:cubicBezTo>
                  <a:cubicBezTo>
                    <a:pt x="36" y="27"/>
                    <a:pt x="26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rgbClr val="AB97F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出自【趣你的PPT】(微信:qunideppt)：最优质的PPT资源库"/>
          <p:cNvSpPr/>
          <p:nvPr/>
        </p:nvSpPr>
        <p:spPr>
          <a:xfrm flipV="1">
            <a:off x="9385300" y="2120900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ln w="63500">
            <a:solidFill>
              <a:srgbClr val="4A94A8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877425" y="3579813"/>
            <a:ext cx="709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188%</a:t>
            </a: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10059988" y="2616200"/>
            <a:ext cx="344487" cy="681038"/>
          </a:xfrm>
          <a:custGeom>
            <a:avLst/>
            <a:gdLst>
              <a:gd name="T0" fmla="*/ 791356942 w 49"/>
              <a:gd name="T1" fmla="*/ 1580611967 h 97"/>
              <a:gd name="T2" fmla="*/ 0 w 49"/>
              <a:gd name="T3" fmla="*/ 1580611967 h 97"/>
              <a:gd name="T4" fmla="*/ 0 w 49"/>
              <a:gd name="T5" fmla="*/ 2147483646 h 97"/>
              <a:gd name="T6" fmla="*/ 791356942 w 49"/>
              <a:gd name="T7" fmla="*/ 2147483646 h 97"/>
              <a:gd name="T8" fmla="*/ 2147483646 w 49"/>
              <a:gd name="T9" fmla="*/ 2147483646 h 97"/>
              <a:gd name="T10" fmla="*/ 2147483646 w 49"/>
              <a:gd name="T11" fmla="*/ 0 h 97"/>
              <a:gd name="T12" fmla="*/ 791356942 w 49"/>
              <a:gd name="T13" fmla="*/ 1580611967 h 97"/>
              <a:gd name="T14" fmla="*/ 791356942 w 49"/>
              <a:gd name="T15" fmla="*/ 1580611967 h 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9" h="97">
                <a:moveTo>
                  <a:pt x="16" y="32"/>
                </a:moveTo>
                <a:lnTo>
                  <a:pt x="0" y="32"/>
                </a:lnTo>
                <a:lnTo>
                  <a:pt x="0" y="65"/>
                </a:lnTo>
                <a:lnTo>
                  <a:pt x="16" y="65"/>
                </a:lnTo>
                <a:lnTo>
                  <a:pt x="49" y="97"/>
                </a:lnTo>
                <a:lnTo>
                  <a:pt x="49" y="0"/>
                </a:lnTo>
                <a:lnTo>
                  <a:pt x="16" y="32"/>
                </a:lnTo>
                <a:close/>
              </a:path>
            </a:pathLst>
          </a:custGeom>
          <a:solidFill>
            <a:srgbClr val="4A94A8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601788" y="4257675"/>
            <a:ext cx="1293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214813" y="4257675"/>
            <a:ext cx="1293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919913" y="4257675"/>
            <a:ext cx="1293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625013" y="4257675"/>
            <a:ext cx="1293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100908" y="4586436"/>
            <a:ext cx="233399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3813097" y="4582000"/>
            <a:ext cx="233399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  <a:endParaRPr lang="zh-CN" altLang="en-US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525286" y="4586436"/>
            <a:ext cx="233399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9237475" y="4582000"/>
            <a:ext cx="2333999" cy="5213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7611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出自【趣你的PPT】(微信:qunideppt)：最优质的PPT资源库"/>
          <p:cNvSpPr/>
          <p:nvPr/>
        </p:nvSpPr>
        <p:spPr>
          <a:xfrm>
            <a:off x="1828800" y="1874838"/>
            <a:ext cx="2032000" cy="304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3995738" y="1874838"/>
            <a:ext cx="2032000" cy="304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6164263" y="1874838"/>
            <a:ext cx="2032000" cy="304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8331200" y="1874838"/>
            <a:ext cx="2032000" cy="3048000"/>
          </a:xfrm>
          <a:prstGeom prst="roundRect">
            <a:avLst/>
          </a:prstGeom>
          <a:solidFill>
            <a:srgbClr val="D9595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1828800" y="1874838"/>
            <a:ext cx="2032000" cy="3048000"/>
          </a:xfrm>
          <a:prstGeom prst="roundRect">
            <a:avLst/>
          </a:prstGeom>
          <a:solidFill>
            <a:srgbClr val="4A94A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3995738" y="1874838"/>
            <a:ext cx="2032000" cy="3048000"/>
          </a:xfrm>
          <a:prstGeom prst="roundRect">
            <a:avLst/>
          </a:prstGeom>
          <a:solidFill>
            <a:srgbClr val="7E61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6164263" y="1874838"/>
            <a:ext cx="2032000" cy="3048000"/>
          </a:xfrm>
          <a:prstGeom prst="roundRect">
            <a:avLst/>
          </a:prstGeom>
          <a:solidFill>
            <a:srgbClr val="4A94A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331200" y="1874838"/>
            <a:ext cx="2032000" cy="3048000"/>
          </a:xfrm>
          <a:prstGeom prst="roundRect">
            <a:avLst/>
          </a:prstGeom>
          <a:solidFill>
            <a:srgbClr val="7E61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00600" y="2232025"/>
            <a:ext cx="423863" cy="517525"/>
          </a:xfrm>
          <a:custGeom>
            <a:avLst/>
            <a:gdLst>
              <a:gd name="T0" fmla="*/ 34090851 w 781"/>
              <a:gd name="T1" fmla="*/ 231379291 h 953"/>
              <a:gd name="T2" fmla="*/ 107856038 w 781"/>
              <a:gd name="T3" fmla="*/ 231379291 h 953"/>
              <a:gd name="T4" fmla="*/ 107856038 w 781"/>
              <a:gd name="T5" fmla="*/ 247295493 h 953"/>
              <a:gd name="T6" fmla="*/ 34090851 w 781"/>
              <a:gd name="T7" fmla="*/ 247295493 h 953"/>
              <a:gd name="T8" fmla="*/ 34090851 w 781"/>
              <a:gd name="T9" fmla="*/ 231379291 h 953"/>
              <a:gd name="T10" fmla="*/ 34090851 w 781"/>
              <a:gd name="T11" fmla="*/ 205736009 h 953"/>
              <a:gd name="T12" fmla="*/ 107856038 w 781"/>
              <a:gd name="T13" fmla="*/ 205736009 h 953"/>
              <a:gd name="T14" fmla="*/ 107856038 w 781"/>
              <a:gd name="T15" fmla="*/ 221652210 h 953"/>
              <a:gd name="T16" fmla="*/ 34090851 w 781"/>
              <a:gd name="T17" fmla="*/ 221652210 h 953"/>
              <a:gd name="T18" fmla="*/ 34090851 w 781"/>
              <a:gd name="T19" fmla="*/ 205736009 h 953"/>
              <a:gd name="T20" fmla="*/ 34090851 w 781"/>
              <a:gd name="T21" fmla="*/ 178324018 h 953"/>
              <a:gd name="T22" fmla="*/ 107856038 w 781"/>
              <a:gd name="T23" fmla="*/ 178324018 h 953"/>
              <a:gd name="T24" fmla="*/ 107856038 w 781"/>
              <a:gd name="T25" fmla="*/ 194240763 h 953"/>
              <a:gd name="T26" fmla="*/ 34090851 w 781"/>
              <a:gd name="T27" fmla="*/ 194240763 h 953"/>
              <a:gd name="T28" fmla="*/ 34090851 w 781"/>
              <a:gd name="T29" fmla="*/ 178324018 h 953"/>
              <a:gd name="T30" fmla="*/ 34090851 w 781"/>
              <a:gd name="T31" fmla="*/ 154154569 h 953"/>
              <a:gd name="T32" fmla="*/ 107856038 w 781"/>
              <a:gd name="T33" fmla="*/ 154154569 h 953"/>
              <a:gd name="T34" fmla="*/ 107856038 w 781"/>
              <a:gd name="T35" fmla="*/ 169776439 h 953"/>
              <a:gd name="T36" fmla="*/ 34090851 w 781"/>
              <a:gd name="T37" fmla="*/ 169776439 h 953"/>
              <a:gd name="T38" fmla="*/ 34090851 w 781"/>
              <a:gd name="T39" fmla="*/ 154154569 h 953"/>
              <a:gd name="T40" fmla="*/ 34090851 w 781"/>
              <a:gd name="T41" fmla="*/ 127921536 h 953"/>
              <a:gd name="T42" fmla="*/ 107856038 w 781"/>
              <a:gd name="T43" fmla="*/ 127921536 h 953"/>
              <a:gd name="T44" fmla="*/ 107856038 w 781"/>
              <a:gd name="T45" fmla="*/ 143838281 h 953"/>
              <a:gd name="T46" fmla="*/ 34090851 w 781"/>
              <a:gd name="T47" fmla="*/ 143838281 h 953"/>
              <a:gd name="T48" fmla="*/ 34090851 w 781"/>
              <a:gd name="T49" fmla="*/ 127921536 h 953"/>
              <a:gd name="T50" fmla="*/ 156640987 w 781"/>
              <a:gd name="T51" fmla="*/ 49812732 h 953"/>
              <a:gd name="T52" fmla="*/ 188380782 w 781"/>
              <a:gd name="T53" fmla="*/ 49812732 h 953"/>
              <a:gd name="T54" fmla="*/ 188380782 w 781"/>
              <a:gd name="T55" fmla="*/ 241695579 h 953"/>
              <a:gd name="T56" fmla="*/ 156640987 w 781"/>
              <a:gd name="T57" fmla="*/ 241695579 h 953"/>
              <a:gd name="T58" fmla="*/ 156640987 w 781"/>
              <a:gd name="T59" fmla="*/ 49812732 h 953"/>
              <a:gd name="T60" fmla="*/ 79642827 w 781"/>
              <a:gd name="T61" fmla="*/ 19748493 h 953"/>
              <a:gd name="T62" fmla="*/ 82581646 w 781"/>
              <a:gd name="T63" fmla="*/ 31243739 h 953"/>
              <a:gd name="T64" fmla="*/ 83169410 w 781"/>
              <a:gd name="T65" fmla="*/ 43328192 h 953"/>
              <a:gd name="T66" fmla="*/ 81700272 w 781"/>
              <a:gd name="T67" fmla="*/ 56002396 h 953"/>
              <a:gd name="T68" fmla="*/ 77879535 w 781"/>
              <a:gd name="T69" fmla="*/ 68087392 h 953"/>
              <a:gd name="T70" fmla="*/ 71414132 w 781"/>
              <a:gd name="T71" fmla="*/ 80171845 h 953"/>
              <a:gd name="T72" fmla="*/ 62891826 w 781"/>
              <a:gd name="T73" fmla="*/ 91372759 h 953"/>
              <a:gd name="T74" fmla="*/ 52311532 w 781"/>
              <a:gd name="T75" fmla="*/ 101689047 h 953"/>
              <a:gd name="T76" fmla="*/ 50548241 w 781"/>
              <a:gd name="T77" fmla="*/ 96088590 h 953"/>
              <a:gd name="T78" fmla="*/ 47609421 w 781"/>
              <a:gd name="T79" fmla="*/ 90193801 h 953"/>
              <a:gd name="T80" fmla="*/ 44376991 w 781"/>
              <a:gd name="T81" fmla="*/ 84888219 h 953"/>
              <a:gd name="T82" fmla="*/ 39674337 w 781"/>
              <a:gd name="T83" fmla="*/ 79877513 h 953"/>
              <a:gd name="T84" fmla="*/ 36441906 w 781"/>
              <a:gd name="T85" fmla="*/ 77519597 h 953"/>
              <a:gd name="T86" fmla="*/ 31739795 w 781"/>
              <a:gd name="T87" fmla="*/ 74571931 h 953"/>
              <a:gd name="T88" fmla="*/ 25568002 w 781"/>
              <a:gd name="T89" fmla="*/ 71919141 h 953"/>
              <a:gd name="T90" fmla="*/ 16751543 w 781"/>
              <a:gd name="T91" fmla="*/ 80761595 h 953"/>
              <a:gd name="T92" fmla="*/ 15869626 w 781"/>
              <a:gd name="T93" fmla="*/ 260854322 h 953"/>
              <a:gd name="T94" fmla="*/ 212479645 w 781"/>
              <a:gd name="T95" fmla="*/ 260854322 h 953"/>
              <a:gd name="T96" fmla="*/ 213067409 w 781"/>
              <a:gd name="T97" fmla="*/ 19748493 h 953"/>
              <a:gd name="T98" fmla="*/ 79642827 w 781"/>
              <a:gd name="T99" fmla="*/ 19748493 h 953"/>
              <a:gd name="T100" fmla="*/ 72883813 w 781"/>
              <a:gd name="T101" fmla="*/ 0 h 953"/>
              <a:gd name="T102" fmla="*/ 229524799 w 781"/>
              <a:gd name="T103" fmla="*/ 0 h 953"/>
              <a:gd name="T104" fmla="*/ 228349272 w 781"/>
              <a:gd name="T105" fmla="*/ 280897147 h 953"/>
              <a:gd name="T106" fmla="*/ 0 w 781"/>
              <a:gd name="T107" fmla="*/ 280897147 h 953"/>
              <a:gd name="T108" fmla="*/ 881917 w 781"/>
              <a:gd name="T109" fmla="*/ 71035058 h 953"/>
              <a:gd name="T110" fmla="*/ 72883813 w 781"/>
              <a:gd name="T111" fmla="*/ 0 h 95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81" h="953">
                <a:moveTo>
                  <a:pt x="116" y="785"/>
                </a:moveTo>
                <a:lnTo>
                  <a:pt x="367" y="785"/>
                </a:lnTo>
                <a:lnTo>
                  <a:pt x="367" y="839"/>
                </a:lnTo>
                <a:lnTo>
                  <a:pt x="116" y="839"/>
                </a:lnTo>
                <a:lnTo>
                  <a:pt x="116" y="785"/>
                </a:lnTo>
                <a:close/>
                <a:moveTo>
                  <a:pt x="116" y="698"/>
                </a:moveTo>
                <a:lnTo>
                  <a:pt x="367" y="698"/>
                </a:lnTo>
                <a:lnTo>
                  <a:pt x="367" y="752"/>
                </a:lnTo>
                <a:lnTo>
                  <a:pt x="116" y="752"/>
                </a:lnTo>
                <a:lnTo>
                  <a:pt x="116" y="698"/>
                </a:lnTo>
                <a:close/>
                <a:moveTo>
                  <a:pt x="116" y="605"/>
                </a:moveTo>
                <a:lnTo>
                  <a:pt x="367" y="605"/>
                </a:lnTo>
                <a:lnTo>
                  <a:pt x="367" y="659"/>
                </a:lnTo>
                <a:lnTo>
                  <a:pt x="116" y="659"/>
                </a:lnTo>
                <a:lnTo>
                  <a:pt x="116" y="605"/>
                </a:lnTo>
                <a:close/>
                <a:moveTo>
                  <a:pt x="116" y="523"/>
                </a:moveTo>
                <a:lnTo>
                  <a:pt x="367" y="523"/>
                </a:lnTo>
                <a:lnTo>
                  <a:pt x="367" y="576"/>
                </a:lnTo>
                <a:lnTo>
                  <a:pt x="116" y="576"/>
                </a:lnTo>
                <a:lnTo>
                  <a:pt x="116" y="523"/>
                </a:lnTo>
                <a:close/>
                <a:moveTo>
                  <a:pt x="116" y="434"/>
                </a:moveTo>
                <a:lnTo>
                  <a:pt x="367" y="434"/>
                </a:lnTo>
                <a:lnTo>
                  <a:pt x="367" y="488"/>
                </a:lnTo>
                <a:lnTo>
                  <a:pt x="116" y="488"/>
                </a:lnTo>
                <a:lnTo>
                  <a:pt x="116" y="434"/>
                </a:lnTo>
                <a:close/>
                <a:moveTo>
                  <a:pt x="533" y="169"/>
                </a:moveTo>
                <a:lnTo>
                  <a:pt x="641" y="169"/>
                </a:lnTo>
                <a:lnTo>
                  <a:pt x="641" y="820"/>
                </a:lnTo>
                <a:lnTo>
                  <a:pt x="533" y="820"/>
                </a:lnTo>
                <a:lnTo>
                  <a:pt x="533" y="169"/>
                </a:lnTo>
                <a:close/>
                <a:moveTo>
                  <a:pt x="271" y="67"/>
                </a:moveTo>
                <a:lnTo>
                  <a:pt x="281" y="106"/>
                </a:lnTo>
                <a:lnTo>
                  <a:pt x="283" y="147"/>
                </a:lnTo>
                <a:lnTo>
                  <a:pt x="278" y="190"/>
                </a:lnTo>
                <a:lnTo>
                  <a:pt x="265" y="231"/>
                </a:lnTo>
                <a:lnTo>
                  <a:pt x="243" y="272"/>
                </a:lnTo>
                <a:lnTo>
                  <a:pt x="214" y="310"/>
                </a:lnTo>
                <a:lnTo>
                  <a:pt x="178" y="345"/>
                </a:lnTo>
                <a:lnTo>
                  <a:pt x="172" y="326"/>
                </a:lnTo>
                <a:lnTo>
                  <a:pt x="162" y="306"/>
                </a:lnTo>
                <a:lnTo>
                  <a:pt x="151" y="288"/>
                </a:lnTo>
                <a:lnTo>
                  <a:pt x="135" y="271"/>
                </a:lnTo>
                <a:lnTo>
                  <a:pt x="124" y="263"/>
                </a:lnTo>
                <a:lnTo>
                  <a:pt x="108" y="253"/>
                </a:lnTo>
                <a:lnTo>
                  <a:pt x="87" y="244"/>
                </a:lnTo>
                <a:lnTo>
                  <a:pt x="57" y="274"/>
                </a:lnTo>
                <a:lnTo>
                  <a:pt x="54" y="885"/>
                </a:lnTo>
                <a:lnTo>
                  <a:pt x="723" y="885"/>
                </a:lnTo>
                <a:lnTo>
                  <a:pt x="725" y="67"/>
                </a:lnTo>
                <a:lnTo>
                  <a:pt x="271" y="67"/>
                </a:lnTo>
                <a:close/>
                <a:moveTo>
                  <a:pt x="248" y="0"/>
                </a:moveTo>
                <a:lnTo>
                  <a:pt x="781" y="0"/>
                </a:lnTo>
                <a:lnTo>
                  <a:pt x="777" y="953"/>
                </a:lnTo>
                <a:lnTo>
                  <a:pt x="0" y="953"/>
                </a:lnTo>
                <a:lnTo>
                  <a:pt x="3" y="241"/>
                </a:lnTo>
                <a:lnTo>
                  <a:pt x="24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57463" y="2139950"/>
            <a:ext cx="574675" cy="701675"/>
          </a:xfrm>
          <a:custGeom>
            <a:avLst/>
            <a:gdLst>
              <a:gd name="T0" fmla="*/ 101515987 w 1061"/>
              <a:gd name="T1" fmla="*/ 311569127 h 1297"/>
              <a:gd name="T2" fmla="*/ 104156459 w 1061"/>
              <a:gd name="T3" fmla="*/ 329155364 h 1297"/>
              <a:gd name="T4" fmla="*/ 99462106 w 1061"/>
              <a:gd name="T5" fmla="*/ 334137960 h 1297"/>
              <a:gd name="T6" fmla="*/ 93887596 w 1061"/>
              <a:gd name="T7" fmla="*/ 339413777 h 1297"/>
              <a:gd name="T8" fmla="*/ 74816619 w 1061"/>
              <a:gd name="T9" fmla="*/ 340293440 h 1297"/>
              <a:gd name="T10" fmla="*/ 72176147 w 1061"/>
              <a:gd name="T11" fmla="*/ 338241433 h 1297"/>
              <a:gd name="T12" fmla="*/ 64547756 w 1061"/>
              <a:gd name="T13" fmla="*/ 333258837 h 1297"/>
              <a:gd name="T14" fmla="*/ 61907284 w 1061"/>
              <a:gd name="T15" fmla="*/ 315086158 h 1297"/>
              <a:gd name="T16" fmla="*/ 66601637 w 1061"/>
              <a:gd name="T17" fmla="*/ 310396783 h 1297"/>
              <a:gd name="T18" fmla="*/ 27579525 w 1061"/>
              <a:gd name="T19" fmla="*/ 286948287 h 1297"/>
              <a:gd name="T20" fmla="*/ 146992766 w 1061"/>
              <a:gd name="T21" fmla="*/ 280500126 h 1297"/>
              <a:gd name="T22" fmla="*/ 27579525 w 1061"/>
              <a:gd name="T23" fmla="*/ 213965431 h 1297"/>
              <a:gd name="T24" fmla="*/ 0 w 1061"/>
              <a:gd name="T25" fmla="*/ 213965431 h 1297"/>
              <a:gd name="T26" fmla="*/ 141418256 w 1061"/>
              <a:gd name="T27" fmla="*/ 222465599 h 1297"/>
              <a:gd name="T28" fmla="*/ 75990342 w 1061"/>
              <a:gd name="T29" fmla="*/ 177913835 h 1297"/>
              <a:gd name="T30" fmla="*/ 49877565 w 1061"/>
              <a:gd name="T31" fmla="*/ 194913629 h 1297"/>
              <a:gd name="T32" fmla="*/ 43716464 w 1061"/>
              <a:gd name="T33" fmla="*/ 225982630 h 1297"/>
              <a:gd name="T34" fmla="*/ 61907284 w 1061"/>
              <a:gd name="T35" fmla="*/ 252655477 h 1297"/>
              <a:gd name="T36" fmla="*/ 68361951 w 1061"/>
              <a:gd name="T37" fmla="*/ 262620668 h 1297"/>
              <a:gd name="T38" fmla="*/ 98288382 w 1061"/>
              <a:gd name="T39" fmla="*/ 259396859 h 1297"/>
              <a:gd name="T40" fmla="*/ 111197717 w 1061"/>
              <a:gd name="T41" fmla="*/ 247965561 h 1297"/>
              <a:gd name="T42" fmla="*/ 124107593 w 1061"/>
              <a:gd name="T43" fmla="*/ 217775683 h 1297"/>
              <a:gd name="T44" fmla="*/ 112078416 w 1061"/>
              <a:gd name="T45" fmla="*/ 189051911 h 1297"/>
              <a:gd name="T46" fmla="*/ 83618733 w 1061"/>
              <a:gd name="T47" fmla="*/ 176741491 h 1297"/>
              <a:gd name="T48" fmla="*/ 112665007 w 1061"/>
              <a:gd name="T49" fmla="*/ 174103583 h 1297"/>
              <a:gd name="T50" fmla="*/ 134376456 w 1061"/>
              <a:gd name="T51" fmla="*/ 207517271 h 1297"/>
              <a:gd name="T52" fmla="*/ 126161474 w 1061"/>
              <a:gd name="T53" fmla="*/ 248258782 h 1297"/>
              <a:gd name="T54" fmla="*/ 109730969 w 1061"/>
              <a:gd name="T55" fmla="*/ 263207111 h 1297"/>
              <a:gd name="T56" fmla="*/ 104743050 w 1061"/>
              <a:gd name="T57" fmla="*/ 306879211 h 1297"/>
              <a:gd name="T58" fmla="*/ 58093089 w 1061"/>
              <a:gd name="T59" fmla="*/ 303655401 h 1297"/>
              <a:gd name="T60" fmla="*/ 55745642 w 1061"/>
              <a:gd name="T61" fmla="*/ 262327447 h 1297"/>
              <a:gd name="T62" fmla="*/ 35794507 w 1061"/>
              <a:gd name="T63" fmla="*/ 238586271 h 1297"/>
              <a:gd name="T64" fmla="*/ 36674664 w 1061"/>
              <a:gd name="T65" fmla="*/ 194620949 h 1297"/>
              <a:gd name="T66" fmla="*/ 71589014 w 1061"/>
              <a:gd name="T67" fmla="*/ 166775759 h 1297"/>
              <a:gd name="T68" fmla="*/ 41369017 w 1061"/>
              <a:gd name="T69" fmla="*/ 177327393 h 1297"/>
              <a:gd name="T70" fmla="*/ 146992766 w 1061"/>
              <a:gd name="T71" fmla="*/ 155638223 h 1297"/>
              <a:gd name="T72" fmla="*/ 88313086 w 1061"/>
              <a:gd name="T73" fmla="*/ 125448345 h 1297"/>
              <a:gd name="T74" fmla="*/ 88313086 w 1061"/>
              <a:gd name="T75" fmla="*/ 125448345 h 1297"/>
              <a:gd name="T76" fmla="*/ 234132128 w 1061"/>
              <a:gd name="T77" fmla="*/ 97017253 h 1297"/>
              <a:gd name="T78" fmla="*/ 269339502 w 1061"/>
              <a:gd name="T79" fmla="*/ 75327543 h 1297"/>
              <a:gd name="T80" fmla="*/ 285770008 w 1061"/>
              <a:gd name="T81" fmla="*/ 86465620 h 1297"/>
              <a:gd name="T82" fmla="*/ 305134551 w 1061"/>
              <a:gd name="T83" fmla="*/ 231551668 h 1297"/>
              <a:gd name="T84" fmla="*/ 285770008 w 1061"/>
              <a:gd name="T85" fmla="*/ 228034637 h 1297"/>
              <a:gd name="T86" fmla="*/ 241466952 w 1061"/>
              <a:gd name="T87" fmla="*/ 258223974 h 1297"/>
              <a:gd name="T88" fmla="*/ 78630814 w 1061"/>
              <a:gd name="T89" fmla="*/ 104051856 h 1297"/>
              <a:gd name="T90" fmla="*/ 64254190 w 1061"/>
              <a:gd name="T91" fmla="*/ 89982651 h 1297"/>
              <a:gd name="T92" fmla="*/ 78630814 w 1061"/>
              <a:gd name="T93" fmla="*/ 76206666 h 1297"/>
              <a:gd name="T94" fmla="*/ 223276132 w 1061"/>
              <a:gd name="T95" fmla="*/ 122223995 h 1297"/>
              <a:gd name="T96" fmla="*/ 248801777 w 1061"/>
              <a:gd name="T97" fmla="*/ 75620764 h 1297"/>
              <a:gd name="T98" fmla="*/ 233544995 w 1061"/>
              <a:gd name="T99" fmla="*/ 1465565 h 1297"/>
              <a:gd name="T100" fmla="*/ 257310325 w 1061"/>
              <a:gd name="T101" fmla="*/ 28431092 h 1297"/>
              <a:gd name="T102" fmla="*/ 248801777 w 1061"/>
              <a:gd name="T103" fmla="*/ 65948253 h 1297"/>
              <a:gd name="T104" fmla="*/ 215354175 w 1061"/>
              <a:gd name="T105" fmla="*/ 76206666 h 1297"/>
              <a:gd name="T106" fmla="*/ 191589387 w 1061"/>
              <a:gd name="T107" fmla="*/ 49241139 h 1297"/>
              <a:gd name="T108" fmla="*/ 200684526 w 1061"/>
              <a:gd name="T109" fmla="*/ 11138076 h 12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061" h="1297">
                <a:moveTo>
                  <a:pt x="235" y="1059"/>
                </a:moveTo>
                <a:lnTo>
                  <a:pt x="331" y="1059"/>
                </a:lnTo>
                <a:lnTo>
                  <a:pt x="339" y="1059"/>
                </a:lnTo>
                <a:lnTo>
                  <a:pt x="346" y="1063"/>
                </a:lnTo>
                <a:lnTo>
                  <a:pt x="350" y="1066"/>
                </a:lnTo>
                <a:lnTo>
                  <a:pt x="354" y="1071"/>
                </a:lnTo>
                <a:lnTo>
                  <a:pt x="355" y="1075"/>
                </a:lnTo>
                <a:lnTo>
                  <a:pt x="355" y="1123"/>
                </a:lnTo>
                <a:lnTo>
                  <a:pt x="354" y="1129"/>
                </a:lnTo>
                <a:lnTo>
                  <a:pt x="350" y="1134"/>
                </a:lnTo>
                <a:lnTo>
                  <a:pt x="346" y="1137"/>
                </a:lnTo>
                <a:lnTo>
                  <a:pt x="339" y="1140"/>
                </a:lnTo>
                <a:lnTo>
                  <a:pt x="331" y="1140"/>
                </a:lnTo>
                <a:lnTo>
                  <a:pt x="320" y="1140"/>
                </a:lnTo>
                <a:lnTo>
                  <a:pt x="320" y="1154"/>
                </a:lnTo>
                <a:lnTo>
                  <a:pt x="320" y="1158"/>
                </a:lnTo>
                <a:lnTo>
                  <a:pt x="317" y="1159"/>
                </a:lnTo>
                <a:lnTo>
                  <a:pt x="314" y="1161"/>
                </a:lnTo>
                <a:lnTo>
                  <a:pt x="311" y="1161"/>
                </a:lnTo>
                <a:lnTo>
                  <a:pt x="255" y="1161"/>
                </a:lnTo>
                <a:lnTo>
                  <a:pt x="252" y="1161"/>
                </a:lnTo>
                <a:lnTo>
                  <a:pt x="247" y="1159"/>
                </a:lnTo>
                <a:lnTo>
                  <a:pt x="246" y="1158"/>
                </a:lnTo>
                <a:lnTo>
                  <a:pt x="246" y="1154"/>
                </a:lnTo>
                <a:lnTo>
                  <a:pt x="246" y="1140"/>
                </a:lnTo>
                <a:lnTo>
                  <a:pt x="235" y="1140"/>
                </a:lnTo>
                <a:lnTo>
                  <a:pt x="227" y="1140"/>
                </a:lnTo>
                <a:lnTo>
                  <a:pt x="220" y="1137"/>
                </a:lnTo>
                <a:lnTo>
                  <a:pt x="216" y="1134"/>
                </a:lnTo>
                <a:lnTo>
                  <a:pt x="211" y="1129"/>
                </a:lnTo>
                <a:lnTo>
                  <a:pt x="211" y="1123"/>
                </a:lnTo>
                <a:lnTo>
                  <a:pt x="211" y="1075"/>
                </a:lnTo>
                <a:lnTo>
                  <a:pt x="211" y="1071"/>
                </a:lnTo>
                <a:lnTo>
                  <a:pt x="216" y="1066"/>
                </a:lnTo>
                <a:lnTo>
                  <a:pt x="220" y="1063"/>
                </a:lnTo>
                <a:lnTo>
                  <a:pt x="227" y="1059"/>
                </a:lnTo>
                <a:lnTo>
                  <a:pt x="235" y="1059"/>
                </a:lnTo>
                <a:close/>
                <a:moveTo>
                  <a:pt x="141" y="885"/>
                </a:moveTo>
                <a:lnTo>
                  <a:pt x="160" y="906"/>
                </a:lnTo>
                <a:lnTo>
                  <a:pt x="94" y="979"/>
                </a:lnTo>
                <a:lnTo>
                  <a:pt x="76" y="958"/>
                </a:lnTo>
                <a:lnTo>
                  <a:pt x="141" y="885"/>
                </a:lnTo>
                <a:close/>
                <a:moveTo>
                  <a:pt x="435" y="884"/>
                </a:moveTo>
                <a:lnTo>
                  <a:pt x="501" y="957"/>
                </a:lnTo>
                <a:lnTo>
                  <a:pt x="482" y="977"/>
                </a:lnTo>
                <a:lnTo>
                  <a:pt x="416" y="904"/>
                </a:lnTo>
                <a:lnTo>
                  <a:pt x="435" y="884"/>
                </a:lnTo>
                <a:close/>
                <a:moveTo>
                  <a:pt x="94" y="730"/>
                </a:moveTo>
                <a:lnTo>
                  <a:pt x="94" y="760"/>
                </a:lnTo>
                <a:lnTo>
                  <a:pt x="0" y="760"/>
                </a:lnTo>
                <a:lnTo>
                  <a:pt x="0" y="733"/>
                </a:lnTo>
                <a:lnTo>
                  <a:pt x="0" y="730"/>
                </a:lnTo>
                <a:lnTo>
                  <a:pt x="94" y="730"/>
                </a:lnTo>
                <a:close/>
                <a:moveTo>
                  <a:pt x="576" y="729"/>
                </a:moveTo>
                <a:lnTo>
                  <a:pt x="576" y="759"/>
                </a:lnTo>
                <a:lnTo>
                  <a:pt x="482" y="759"/>
                </a:lnTo>
                <a:lnTo>
                  <a:pt x="482" y="729"/>
                </a:lnTo>
                <a:lnTo>
                  <a:pt x="576" y="729"/>
                </a:lnTo>
                <a:close/>
                <a:moveTo>
                  <a:pt x="285" y="603"/>
                </a:moveTo>
                <a:lnTo>
                  <a:pt x="259" y="607"/>
                </a:lnTo>
                <a:lnTo>
                  <a:pt x="232" y="615"/>
                </a:lnTo>
                <a:lnTo>
                  <a:pt x="208" y="627"/>
                </a:lnTo>
                <a:lnTo>
                  <a:pt x="187" y="645"/>
                </a:lnTo>
                <a:lnTo>
                  <a:pt x="170" y="665"/>
                </a:lnTo>
                <a:lnTo>
                  <a:pt x="157" y="691"/>
                </a:lnTo>
                <a:lnTo>
                  <a:pt x="149" y="716"/>
                </a:lnTo>
                <a:lnTo>
                  <a:pt x="146" y="743"/>
                </a:lnTo>
                <a:lnTo>
                  <a:pt x="149" y="771"/>
                </a:lnTo>
                <a:lnTo>
                  <a:pt x="157" y="798"/>
                </a:lnTo>
                <a:lnTo>
                  <a:pt x="171" y="822"/>
                </a:lnTo>
                <a:lnTo>
                  <a:pt x="189" y="844"/>
                </a:lnTo>
                <a:lnTo>
                  <a:pt x="211" y="862"/>
                </a:lnTo>
                <a:lnTo>
                  <a:pt x="216" y="865"/>
                </a:lnTo>
                <a:lnTo>
                  <a:pt x="225" y="873"/>
                </a:lnTo>
                <a:lnTo>
                  <a:pt x="232" y="884"/>
                </a:lnTo>
                <a:lnTo>
                  <a:pt x="233" y="896"/>
                </a:lnTo>
                <a:lnTo>
                  <a:pt x="233" y="1012"/>
                </a:lnTo>
                <a:lnTo>
                  <a:pt x="333" y="1012"/>
                </a:lnTo>
                <a:lnTo>
                  <a:pt x="333" y="898"/>
                </a:lnTo>
                <a:lnTo>
                  <a:pt x="335" y="885"/>
                </a:lnTo>
                <a:lnTo>
                  <a:pt x="341" y="874"/>
                </a:lnTo>
                <a:lnTo>
                  <a:pt x="350" y="866"/>
                </a:lnTo>
                <a:lnTo>
                  <a:pt x="355" y="863"/>
                </a:lnTo>
                <a:lnTo>
                  <a:pt x="379" y="846"/>
                </a:lnTo>
                <a:lnTo>
                  <a:pt x="398" y="824"/>
                </a:lnTo>
                <a:lnTo>
                  <a:pt x="412" y="800"/>
                </a:lnTo>
                <a:lnTo>
                  <a:pt x="420" y="773"/>
                </a:lnTo>
                <a:lnTo>
                  <a:pt x="423" y="743"/>
                </a:lnTo>
                <a:lnTo>
                  <a:pt x="420" y="716"/>
                </a:lnTo>
                <a:lnTo>
                  <a:pt x="412" y="691"/>
                </a:lnTo>
                <a:lnTo>
                  <a:pt x="400" y="665"/>
                </a:lnTo>
                <a:lnTo>
                  <a:pt x="382" y="645"/>
                </a:lnTo>
                <a:lnTo>
                  <a:pt x="362" y="627"/>
                </a:lnTo>
                <a:lnTo>
                  <a:pt x="338" y="615"/>
                </a:lnTo>
                <a:lnTo>
                  <a:pt x="312" y="607"/>
                </a:lnTo>
                <a:lnTo>
                  <a:pt x="285" y="603"/>
                </a:lnTo>
                <a:close/>
                <a:moveTo>
                  <a:pt x="285" y="564"/>
                </a:moveTo>
                <a:lnTo>
                  <a:pt x="320" y="567"/>
                </a:lnTo>
                <a:lnTo>
                  <a:pt x="352" y="578"/>
                </a:lnTo>
                <a:lnTo>
                  <a:pt x="384" y="594"/>
                </a:lnTo>
                <a:lnTo>
                  <a:pt x="411" y="616"/>
                </a:lnTo>
                <a:lnTo>
                  <a:pt x="433" y="643"/>
                </a:lnTo>
                <a:lnTo>
                  <a:pt x="449" y="675"/>
                </a:lnTo>
                <a:lnTo>
                  <a:pt x="458" y="708"/>
                </a:lnTo>
                <a:lnTo>
                  <a:pt x="463" y="743"/>
                </a:lnTo>
                <a:lnTo>
                  <a:pt x="458" y="781"/>
                </a:lnTo>
                <a:lnTo>
                  <a:pt x="447" y="816"/>
                </a:lnTo>
                <a:lnTo>
                  <a:pt x="430" y="847"/>
                </a:lnTo>
                <a:lnTo>
                  <a:pt x="406" y="874"/>
                </a:lnTo>
                <a:lnTo>
                  <a:pt x="376" y="898"/>
                </a:lnTo>
                <a:lnTo>
                  <a:pt x="374" y="898"/>
                </a:lnTo>
                <a:lnTo>
                  <a:pt x="373" y="900"/>
                </a:lnTo>
                <a:lnTo>
                  <a:pt x="373" y="1018"/>
                </a:lnTo>
                <a:lnTo>
                  <a:pt x="368" y="1036"/>
                </a:lnTo>
                <a:lnTo>
                  <a:pt x="357" y="1047"/>
                </a:lnTo>
                <a:lnTo>
                  <a:pt x="341" y="1052"/>
                </a:lnTo>
                <a:lnTo>
                  <a:pt x="225" y="1052"/>
                </a:lnTo>
                <a:lnTo>
                  <a:pt x="209" y="1047"/>
                </a:lnTo>
                <a:lnTo>
                  <a:pt x="198" y="1036"/>
                </a:lnTo>
                <a:lnTo>
                  <a:pt x="193" y="1018"/>
                </a:lnTo>
                <a:lnTo>
                  <a:pt x="193" y="898"/>
                </a:lnTo>
                <a:lnTo>
                  <a:pt x="192" y="896"/>
                </a:lnTo>
                <a:lnTo>
                  <a:pt x="190" y="895"/>
                </a:lnTo>
                <a:lnTo>
                  <a:pt x="162" y="873"/>
                </a:lnTo>
                <a:lnTo>
                  <a:pt x="138" y="846"/>
                </a:lnTo>
                <a:lnTo>
                  <a:pt x="122" y="814"/>
                </a:lnTo>
                <a:lnTo>
                  <a:pt x="111" y="779"/>
                </a:lnTo>
                <a:lnTo>
                  <a:pt x="108" y="743"/>
                </a:lnTo>
                <a:lnTo>
                  <a:pt x="113" y="702"/>
                </a:lnTo>
                <a:lnTo>
                  <a:pt x="125" y="664"/>
                </a:lnTo>
                <a:lnTo>
                  <a:pt x="146" y="630"/>
                </a:lnTo>
                <a:lnTo>
                  <a:pt x="174" y="603"/>
                </a:lnTo>
                <a:lnTo>
                  <a:pt x="206" y="581"/>
                </a:lnTo>
                <a:lnTo>
                  <a:pt x="244" y="569"/>
                </a:lnTo>
                <a:lnTo>
                  <a:pt x="285" y="564"/>
                </a:lnTo>
                <a:close/>
                <a:moveTo>
                  <a:pt x="94" y="512"/>
                </a:moveTo>
                <a:lnTo>
                  <a:pt x="160" y="584"/>
                </a:lnTo>
                <a:lnTo>
                  <a:pt x="141" y="605"/>
                </a:lnTo>
                <a:lnTo>
                  <a:pt x="75" y="532"/>
                </a:lnTo>
                <a:lnTo>
                  <a:pt x="94" y="512"/>
                </a:lnTo>
                <a:close/>
                <a:moveTo>
                  <a:pt x="482" y="510"/>
                </a:moveTo>
                <a:lnTo>
                  <a:pt x="501" y="531"/>
                </a:lnTo>
                <a:lnTo>
                  <a:pt x="435" y="603"/>
                </a:lnTo>
                <a:lnTo>
                  <a:pt x="416" y="583"/>
                </a:lnTo>
                <a:lnTo>
                  <a:pt x="482" y="510"/>
                </a:lnTo>
                <a:close/>
                <a:moveTo>
                  <a:pt x="301" y="428"/>
                </a:moveTo>
                <a:lnTo>
                  <a:pt x="301" y="532"/>
                </a:lnTo>
                <a:lnTo>
                  <a:pt x="274" y="532"/>
                </a:lnTo>
                <a:lnTo>
                  <a:pt x="274" y="429"/>
                </a:lnTo>
                <a:lnTo>
                  <a:pt x="301" y="428"/>
                </a:lnTo>
                <a:close/>
                <a:moveTo>
                  <a:pt x="764" y="273"/>
                </a:moveTo>
                <a:lnTo>
                  <a:pt x="798" y="273"/>
                </a:lnTo>
                <a:lnTo>
                  <a:pt x="815" y="301"/>
                </a:lnTo>
                <a:lnTo>
                  <a:pt x="798" y="331"/>
                </a:lnTo>
                <a:lnTo>
                  <a:pt x="764" y="331"/>
                </a:lnTo>
                <a:lnTo>
                  <a:pt x="747" y="301"/>
                </a:lnTo>
                <a:lnTo>
                  <a:pt x="764" y="273"/>
                </a:lnTo>
                <a:close/>
                <a:moveTo>
                  <a:pt x="918" y="257"/>
                </a:moveTo>
                <a:lnTo>
                  <a:pt x="937" y="257"/>
                </a:lnTo>
                <a:lnTo>
                  <a:pt x="955" y="265"/>
                </a:lnTo>
                <a:lnTo>
                  <a:pt x="967" y="277"/>
                </a:lnTo>
                <a:lnTo>
                  <a:pt x="974" y="295"/>
                </a:lnTo>
                <a:lnTo>
                  <a:pt x="1061" y="743"/>
                </a:lnTo>
                <a:lnTo>
                  <a:pt x="1061" y="762"/>
                </a:lnTo>
                <a:lnTo>
                  <a:pt x="1053" y="778"/>
                </a:lnTo>
                <a:lnTo>
                  <a:pt x="1040" y="790"/>
                </a:lnTo>
                <a:lnTo>
                  <a:pt x="1023" y="798"/>
                </a:lnTo>
                <a:lnTo>
                  <a:pt x="1004" y="798"/>
                </a:lnTo>
                <a:lnTo>
                  <a:pt x="986" y="790"/>
                </a:lnTo>
                <a:lnTo>
                  <a:pt x="974" y="778"/>
                </a:lnTo>
                <a:lnTo>
                  <a:pt x="967" y="760"/>
                </a:lnTo>
                <a:lnTo>
                  <a:pt x="936" y="602"/>
                </a:lnTo>
                <a:lnTo>
                  <a:pt x="936" y="1297"/>
                </a:lnTo>
                <a:lnTo>
                  <a:pt x="823" y="881"/>
                </a:lnTo>
                <a:lnTo>
                  <a:pt x="763" y="881"/>
                </a:lnTo>
                <a:lnTo>
                  <a:pt x="630" y="1297"/>
                </a:lnTo>
                <a:lnTo>
                  <a:pt x="630" y="355"/>
                </a:lnTo>
                <a:lnTo>
                  <a:pt x="268" y="355"/>
                </a:lnTo>
                <a:lnTo>
                  <a:pt x="249" y="352"/>
                </a:lnTo>
                <a:lnTo>
                  <a:pt x="233" y="341"/>
                </a:lnTo>
                <a:lnTo>
                  <a:pt x="224" y="326"/>
                </a:lnTo>
                <a:lnTo>
                  <a:pt x="219" y="307"/>
                </a:lnTo>
                <a:lnTo>
                  <a:pt x="224" y="288"/>
                </a:lnTo>
                <a:lnTo>
                  <a:pt x="233" y="274"/>
                </a:lnTo>
                <a:lnTo>
                  <a:pt x="249" y="263"/>
                </a:lnTo>
                <a:lnTo>
                  <a:pt x="268" y="260"/>
                </a:lnTo>
                <a:lnTo>
                  <a:pt x="630" y="260"/>
                </a:lnTo>
                <a:lnTo>
                  <a:pt x="630" y="258"/>
                </a:lnTo>
                <a:lnTo>
                  <a:pt x="706" y="258"/>
                </a:lnTo>
                <a:lnTo>
                  <a:pt x="761" y="417"/>
                </a:lnTo>
                <a:lnTo>
                  <a:pt x="768" y="337"/>
                </a:lnTo>
                <a:lnTo>
                  <a:pt x="799" y="337"/>
                </a:lnTo>
                <a:lnTo>
                  <a:pt x="806" y="406"/>
                </a:lnTo>
                <a:lnTo>
                  <a:pt x="848" y="258"/>
                </a:lnTo>
                <a:lnTo>
                  <a:pt x="912" y="258"/>
                </a:lnTo>
                <a:lnTo>
                  <a:pt x="918" y="257"/>
                </a:lnTo>
                <a:close/>
                <a:moveTo>
                  <a:pt x="766" y="0"/>
                </a:moveTo>
                <a:lnTo>
                  <a:pt x="796" y="5"/>
                </a:lnTo>
                <a:lnTo>
                  <a:pt x="825" y="18"/>
                </a:lnTo>
                <a:lnTo>
                  <a:pt x="848" y="38"/>
                </a:lnTo>
                <a:lnTo>
                  <a:pt x="866" y="65"/>
                </a:lnTo>
                <a:lnTo>
                  <a:pt x="877" y="97"/>
                </a:lnTo>
                <a:lnTo>
                  <a:pt x="882" y="132"/>
                </a:lnTo>
                <a:lnTo>
                  <a:pt x="877" y="168"/>
                </a:lnTo>
                <a:lnTo>
                  <a:pt x="866" y="198"/>
                </a:lnTo>
                <a:lnTo>
                  <a:pt x="848" y="225"/>
                </a:lnTo>
                <a:lnTo>
                  <a:pt x="825" y="246"/>
                </a:lnTo>
                <a:lnTo>
                  <a:pt x="796" y="260"/>
                </a:lnTo>
                <a:lnTo>
                  <a:pt x="766" y="265"/>
                </a:lnTo>
                <a:lnTo>
                  <a:pt x="734" y="260"/>
                </a:lnTo>
                <a:lnTo>
                  <a:pt x="707" y="246"/>
                </a:lnTo>
                <a:lnTo>
                  <a:pt x="684" y="225"/>
                </a:lnTo>
                <a:lnTo>
                  <a:pt x="666" y="198"/>
                </a:lnTo>
                <a:lnTo>
                  <a:pt x="653" y="168"/>
                </a:lnTo>
                <a:lnTo>
                  <a:pt x="650" y="132"/>
                </a:lnTo>
                <a:lnTo>
                  <a:pt x="653" y="97"/>
                </a:lnTo>
                <a:lnTo>
                  <a:pt x="666" y="65"/>
                </a:lnTo>
                <a:lnTo>
                  <a:pt x="684" y="38"/>
                </a:lnTo>
                <a:lnTo>
                  <a:pt x="707" y="18"/>
                </a:lnTo>
                <a:lnTo>
                  <a:pt x="734" y="5"/>
                </a:lnTo>
                <a:lnTo>
                  <a:pt x="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45300" y="2235200"/>
            <a:ext cx="668338" cy="511175"/>
          </a:xfrm>
          <a:custGeom>
            <a:avLst/>
            <a:gdLst>
              <a:gd name="T0" fmla="*/ 80592775 w 1232"/>
              <a:gd name="T1" fmla="*/ 236642077 h 944"/>
              <a:gd name="T2" fmla="*/ 104711531 w 1232"/>
              <a:gd name="T3" fmla="*/ 238110080 h 944"/>
              <a:gd name="T4" fmla="*/ 135595582 w 1232"/>
              <a:gd name="T5" fmla="*/ 232532100 h 944"/>
              <a:gd name="T6" fmla="*/ 135301556 w 1232"/>
              <a:gd name="T7" fmla="*/ 195244483 h 944"/>
              <a:gd name="T8" fmla="*/ 168244869 w 1232"/>
              <a:gd name="T9" fmla="*/ 166765429 h 944"/>
              <a:gd name="T10" fmla="*/ 111770851 w 1232"/>
              <a:gd name="T11" fmla="*/ 199061509 h 944"/>
              <a:gd name="T12" fmla="*/ 135301556 w 1232"/>
              <a:gd name="T13" fmla="*/ 166765429 h 944"/>
              <a:gd name="T14" fmla="*/ 72651379 w 1232"/>
              <a:gd name="T15" fmla="*/ 186729953 h 944"/>
              <a:gd name="T16" fmla="*/ 92358127 w 1232"/>
              <a:gd name="T17" fmla="*/ 166765429 h 944"/>
              <a:gd name="T18" fmla="*/ 49708724 w 1232"/>
              <a:gd name="T19" fmla="*/ 187904464 h 944"/>
              <a:gd name="T20" fmla="*/ 48532080 w 1232"/>
              <a:gd name="T21" fmla="*/ 166765429 h 944"/>
              <a:gd name="T22" fmla="*/ 158538236 w 1232"/>
              <a:gd name="T23" fmla="*/ 277159193 h 944"/>
              <a:gd name="T24" fmla="*/ 192657651 w 1232"/>
              <a:gd name="T25" fmla="*/ 192896002 h 944"/>
              <a:gd name="T26" fmla="*/ 205599647 w 1232"/>
              <a:gd name="T27" fmla="*/ 173224428 h 944"/>
              <a:gd name="T28" fmla="*/ 213541586 w 1232"/>
              <a:gd name="T29" fmla="*/ 153846889 h 944"/>
              <a:gd name="T30" fmla="*/ 176186265 w 1232"/>
              <a:gd name="T31" fmla="*/ 154433873 h 944"/>
              <a:gd name="T32" fmla="*/ 156184949 w 1232"/>
              <a:gd name="T33" fmla="*/ 124486816 h 944"/>
              <a:gd name="T34" fmla="*/ 141772826 w 1232"/>
              <a:gd name="T35" fmla="*/ 139753837 h 944"/>
              <a:gd name="T36" fmla="*/ 55885425 w 1232"/>
              <a:gd name="T37" fmla="*/ 139753837 h 944"/>
              <a:gd name="T38" fmla="*/ 54414756 w 1232"/>
              <a:gd name="T39" fmla="*/ 124486816 h 944"/>
              <a:gd name="T40" fmla="*/ 44708123 w 1232"/>
              <a:gd name="T41" fmla="*/ 154433873 h 944"/>
              <a:gd name="T42" fmla="*/ 152361535 w 1232"/>
              <a:gd name="T43" fmla="*/ 82208203 h 944"/>
              <a:gd name="T44" fmla="*/ 182657535 w 1232"/>
              <a:gd name="T45" fmla="*/ 101879235 h 944"/>
              <a:gd name="T46" fmla="*/ 104711531 w 1232"/>
              <a:gd name="T47" fmla="*/ 82208203 h 944"/>
              <a:gd name="T48" fmla="*/ 138831488 w 1232"/>
              <a:gd name="T49" fmla="*/ 82208203 h 944"/>
              <a:gd name="T50" fmla="*/ 54414756 w 1232"/>
              <a:gd name="T51" fmla="*/ 111861768 h 944"/>
              <a:gd name="T52" fmla="*/ 20883393 w 1232"/>
              <a:gd name="T53" fmla="*/ 82208203 h 944"/>
              <a:gd name="T54" fmla="*/ 40884709 w 1232"/>
              <a:gd name="T55" fmla="*/ 111861768 h 944"/>
              <a:gd name="T56" fmla="*/ 229424378 w 1232"/>
              <a:gd name="T57" fmla="*/ 70757667 h 944"/>
              <a:gd name="T58" fmla="*/ 229424378 w 1232"/>
              <a:gd name="T59" fmla="*/ 70757667 h 944"/>
              <a:gd name="T60" fmla="*/ 148831603 w 1232"/>
              <a:gd name="T61" fmla="*/ 69583155 h 944"/>
              <a:gd name="T62" fmla="*/ 144419596 w 1232"/>
              <a:gd name="T63" fmla="*/ 46976116 h 944"/>
              <a:gd name="T64" fmla="*/ 43826047 w 1232"/>
              <a:gd name="T65" fmla="*/ 53435115 h 944"/>
              <a:gd name="T66" fmla="*/ 52650062 w 1232"/>
              <a:gd name="T67" fmla="*/ 59013638 h 944"/>
              <a:gd name="T68" fmla="*/ 104711531 w 1232"/>
              <a:gd name="T69" fmla="*/ 69583155 h 944"/>
              <a:gd name="T70" fmla="*/ 118830171 w 1232"/>
              <a:gd name="T71" fmla="*/ 42865598 h 944"/>
              <a:gd name="T72" fmla="*/ 85298807 w 1232"/>
              <a:gd name="T73" fmla="*/ 37581109 h 944"/>
              <a:gd name="T74" fmla="*/ 62356695 w 1232"/>
              <a:gd name="T75" fmla="*/ 69583155 h 944"/>
              <a:gd name="T76" fmla="*/ 104711531 w 1232"/>
              <a:gd name="T77" fmla="*/ 19965066 h 944"/>
              <a:gd name="T78" fmla="*/ 145008189 w 1232"/>
              <a:gd name="T79" fmla="*/ 31709095 h 944"/>
              <a:gd name="T80" fmla="*/ 184128204 w 1232"/>
              <a:gd name="T81" fmla="*/ 69583155 h 944"/>
              <a:gd name="T82" fmla="*/ 190598931 w 1232"/>
              <a:gd name="T83" fmla="*/ 82208203 h 944"/>
              <a:gd name="T84" fmla="*/ 197658251 w 1232"/>
              <a:gd name="T85" fmla="*/ 124486816 h 944"/>
              <a:gd name="T86" fmla="*/ 191186982 w 1232"/>
              <a:gd name="T87" fmla="*/ 154433873 h 944"/>
              <a:gd name="T88" fmla="*/ 176186265 w 1232"/>
              <a:gd name="T89" fmla="*/ 178802950 h 944"/>
              <a:gd name="T90" fmla="*/ 132360218 w 1232"/>
              <a:gd name="T91" fmla="*/ 210512045 h 944"/>
              <a:gd name="T92" fmla="*/ 92358127 w 1232"/>
              <a:gd name="T93" fmla="*/ 216677552 h 944"/>
              <a:gd name="T94" fmla="*/ 52650062 w 1232"/>
              <a:gd name="T95" fmla="*/ 204933523 h 944"/>
              <a:gd name="T96" fmla="*/ 12941996 w 1232"/>
              <a:gd name="T97" fmla="*/ 166765429 h 944"/>
              <a:gd name="T98" fmla="*/ 6765295 w 1232"/>
              <a:gd name="T99" fmla="*/ 154433873 h 944"/>
              <a:gd name="T100" fmla="*/ 0 w 1232"/>
              <a:gd name="T101" fmla="*/ 111861768 h 944"/>
              <a:gd name="T102" fmla="*/ 5882676 w 1232"/>
              <a:gd name="T103" fmla="*/ 82208203 h 944"/>
              <a:gd name="T104" fmla="*/ 20883393 w 1232"/>
              <a:gd name="T105" fmla="*/ 58133160 h 944"/>
              <a:gd name="T106" fmla="*/ 65298033 w 1232"/>
              <a:gd name="T107" fmla="*/ 26130573 h 944"/>
              <a:gd name="T108" fmla="*/ 307370382 w 1232"/>
              <a:gd name="T109" fmla="*/ 0 h 944"/>
              <a:gd name="T110" fmla="*/ 307370382 w 1232"/>
              <a:gd name="T111" fmla="*/ 0 h 9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232" h="944">
                <a:moveTo>
                  <a:pt x="461" y="792"/>
                </a:moveTo>
                <a:lnTo>
                  <a:pt x="461" y="944"/>
                </a:lnTo>
                <a:lnTo>
                  <a:pt x="274" y="944"/>
                </a:lnTo>
                <a:lnTo>
                  <a:pt x="274" y="806"/>
                </a:lnTo>
                <a:lnTo>
                  <a:pt x="295" y="809"/>
                </a:lnTo>
                <a:lnTo>
                  <a:pt x="304" y="811"/>
                </a:lnTo>
                <a:lnTo>
                  <a:pt x="314" y="811"/>
                </a:lnTo>
                <a:lnTo>
                  <a:pt x="356" y="811"/>
                </a:lnTo>
                <a:lnTo>
                  <a:pt x="368" y="811"/>
                </a:lnTo>
                <a:lnTo>
                  <a:pt x="377" y="809"/>
                </a:lnTo>
                <a:lnTo>
                  <a:pt x="420" y="803"/>
                </a:lnTo>
                <a:lnTo>
                  <a:pt x="461" y="792"/>
                </a:lnTo>
                <a:close/>
                <a:moveTo>
                  <a:pt x="506" y="568"/>
                </a:moveTo>
                <a:lnTo>
                  <a:pt x="493" y="605"/>
                </a:lnTo>
                <a:lnTo>
                  <a:pt x="477" y="636"/>
                </a:lnTo>
                <a:lnTo>
                  <a:pt x="460" y="665"/>
                </a:lnTo>
                <a:lnTo>
                  <a:pt x="491" y="646"/>
                </a:lnTo>
                <a:lnTo>
                  <a:pt x="521" y="624"/>
                </a:lnTo>
                <a:lnTo>
                  <a:pt x="548" y="598"/>
                </a:lnTo>
                <a:lnTo>
                  <a:pt x="572" y="568"/>
                </a:lnTo>
                <a:lnTo>
                  <a:pt x="506" y="568"/>
                </a:lnTo>
                <a:close/>
                <a:moveTo>
                  <a:pt x="356" y="568"/>
                </a:moveTo>
                <a:lnTo>
                  <a:pt x="356" y="689"/>
                </a:lnTo>
                <a:lnTo>
                  <a:pt x="380" y="678"/>
                </a:lnTo>
                <a:lnTo>
                  <a:pt x="404" y="660"/>
                </a:lnTo>
                <a:lnTo>
                  <a:pt x="425" y="636"/>
                </a:lnTo>
                <a:lnTo>
                  <a:pt x="444" y="605"/>
                </a:lnTo>
                <a:lnTo>
                  <a:pt x="460" y="568"/>
                </a:lnTo>
                <a:lnTo>
                  <a:pt x="356" y="568"/>
                </a:lnTo>
                <a:close/>
                <a:moveTo>
                  <a:pt x="212" y="568"/>
                </a:moveTo>
                <a:lnTo>
                  <a:pt x="228" y="605"/>
                </a:lnTo>
                <a:lnTo>
                  <a:pt x="247" y="636"/>
                </a:lnTo>
                <a:lnTo>
                  <a:pt x="268" y="660"/>
                </a:lnTo>
                <a:lnTo>
                  <a:pt x="290" y="678"/>
                </a:lnTo>
                <a:lnTo>
                  <a:pt x="314" y="689"/>
                </a:lnTo>
                <a:lnTo>
                  <a:pt x="314" y="568"/>
                </a:lnTo>
                <a:lnTo>
                  <a:pt x="212" y="568"/>
                </a:lnTo>
                <a:close/>
                <a:moveTo>
                  <a:pt x="98" y="568"/>
                </a:moveTo>
                <a:lnTo>
                  <a:pt x="131" y="608"/>
                </a:lnTo>
                <a:lnTo>
                  <a:pt x="169" y="640"/>
                </a:lnTo>
                <a:lnTo>
                  <a:pt x="212" y="665"/>
                </a:lnTo>
                <a:lnTo>
                  <a:pt x="195" y="636"/>
                </a:lnTo>
                <a:lnTo>
                  <a:pt x="179" y="605"/>
                </a:lnTo>
                <a:lnTo>
                  <a:pt x="165" y="568"/>
                </a:lnTo>
                <a:lnTo>
                  <a:pt x="98" y="568"/>
                </a:lnTo>
                <a:close/>
                <a:moveTo>
                  <a:pt x="726" y="524"/>
                </a:moveTo>
                <a:lnTo>
                  <a:pt x="726" y="944"/>
                </a:lnTo>
                <a:lnTo>
                  <a:pt x="539" y="944"/>
                </a:lnTo>
                <a:lnTo>
                  <a:pt x="539" y="757"/>
                </a:lnTo>
                <a:lnTo>
                  <a:pt x="582" y="728"/>
                </a:lnTo>
                <a:lnTo>
                  <a:pt x="620" y="695"/>
                </a:lnTo>
                <a:lnTo>
                  <a:pt x="655" y="657"/>
                </a:lnTo>
                <a:lnTo>
                  <a:pt x="685" y="616"/>
                </a:lnTo>
                <a:lnTo>
                  <a:pt x="688" y="609"/>
                </a:lnTo>
                <a:lnTo>
                  <a:pt x="693" y="603"/>
                </a:lnTo>
                <a:lnTo>
                  <a:pt x="699" y="590"/>
                </a:lnTo>
                <a:lnTo>
                  <a:pt x="715" y="559"/>
                </a:lnTo>
                <a:lnTo>
                  <a:pt x="720" y="546"/>
                </a:lnTo>
                <a:lnTo>
                  <a:pt x="723" y="533"/>
                </a:lnTo>
                <a:lnTo>
                  <a:pt x="726" y="524"/>
                </a:lnTo>
                <a:close/>
                <a:moveTo>
                  <a:pt x="531" y="424"/>
                </a:moveTo>
                <a:lnTo>
                  <a:pt x="528" y="476"/>
                </a:lnTo>
                <a:lnTo>
                  <a:pt x="518" y="526"/>
                </a:lnTo>
                <a:lnTo>
                  <a:pt x="599" y="526"/>
                </a:lnTo>
                <a:lnTo>
                  <a:pt x="612" y="492"/>
                </a:lnTo>
                <a:lnTo>
                  <a:pt x="621" y="459"/>
                </a:lnTo>
                <a:lnTo>
                  <a:pt x="626" y="424"/>
                </a:lnTo>
                <a:lnTo>
                  <a:pt x="531" y="424"/>
                </a:lnTo>
                <a:close/>
                <a:moveTo>
                  <a:pt x="356" y="424"/>
                </a:moveTo>
                <a:lnTo>
                  <a:pt x="356" y="526"/>
                </a:lnTo>
                <a:lnTo>
                  <a:pt x="472" y="526"/>
                </a:lnTo>
                <a:lnTo>
                  <a:pt x="482" y="476"/>
                </a:lnTo>
                <a:lnTo>
                  <a:pt x="485" y="424"/>
                </a:lnTo>
                <a:lnTo>
                  <a:pt x="356" y="424"/>
                </a:lnTo>
                <a:close/>
                <a:moveTo>
                  <a:pt x="185" y="424"/>
                </a:moveTo>
                <a:lnTo>
                  <a:pt x="190" y="476"/>
                </a:lnTo>
                <a:lnTo>
                  <a:pt x="199" y="526"/>
                </a:lnTo>
                <a:lnTo>
                  <a:pt x="314" y="526"/>
                </a:lnTo>
                <a:lnTo>
                  <a:pt x="314" y="424"/>
                </a:lnTo>
                <a:lnTo>
                  <a:pt x="185" y="424"/>
                </a:lnTo>
                <a:close/>
                <a:moveTo>
                  <a:pt x="46" y="424"/>
                </a:moveTo>
                <a:lnTo>
                  <a:pt x="54" y="476"/>
                </a:lnTo>
                <a:lnTo>
                  <a:pt x="71" y="526"/>
                </a:lnTo>
                <a:lnTo>
                  <a:pt x="152" y="526"/>
                </a:lnTo>
                <a:lnTo>
                  <a:pt x="144" y="476"/>
                </a:lnTo>
                <a:lnTo>
                  <a:pt x="139" y="424"/>
                </a:lnTo>
                <a:lnTo>
                  <a:pt x="46" y="424"/>
                </a:lnTo>
                <a:close/>
                <a:moveTo>
                  <a:pt x="518" y="280"/>
                </a:moveTo>
                <a:lnTo>
                  <a:pt x="528" y="329"/>
                </a:lnTo>
                <a:lnTo>
                  <a:pt x="531" y="381"/>
                </a:lnTo>
                <a:lnTo>
                  <a:pt x="626" y="381"/>
                </a:lnTo>
                <a:lnTo>
                  <a:pt x="621" y="347"/>
                </a:lnTo>
                <a:lnTo>
                  <a:pt x="612" y="313"/>
                </a:lnTo>
                <a:lnTo>
                  <a:pt x="599" y="280"/>
                </a:lnTo>
                <a:lnTo>
                  <a:pt x="518" y="280"/>
                </a:lnTo>
                <a:close/>
                <a:moveTo>
                  <a:pt x="356" y="280"/>
                </a:moveTo>
                <a:lnTo>
                  <a:pt x="356" y="381"/>
                </a:lnTo>
                <a:lnTo>
                  <a:pt x="485" y="381"/>
                </a:lnTo>
                <a:lnTo>
                  <a:pt x="482" y="329"/>
                </a:lnTo>
                <a:lnTo>
                  <a:pt x="472" y="280"/>
                </a:lnTo>
                <a:lnTo>
                  <a:pt x="356" y="280"/>
                </a:lnTo>
                <a:close/>
                <a:moveTo>
                  <a:pt x="199" y="280"/>
                </a:moveTo>
                <a:lnTo>
                  <a:pt x="190" y="329"/>
                </a:lnTo>
                <a:lnTo>
                  <a:pt x="185" y="381"/>
                </a:lnTo>
                <a:lnTo>
                  <a:pt x="314" y="381"/>
                </a:lnTo>
                <a:lnTo>
                  <a:pt x="314" y="280"/>
                </a:lnTo>
                <a:lnTo>
                  <a:pt x="199" y="280"/>
                </a:lnTo>
                <a:close/>
                <a:moveTo>
                  <a:pt x="71" y="280"/>
                </a:moveTo>
                <a:lnTo>
                  <a:pt x="58" y="313"/>
                </a:lnTo>
                <a:lnTo>
                  <a:pt x="50" y="347"/>
                </a:lnTo>
                <a:lnTo>
                  <a:pt x="46" y="381"/>
                </a:lnTo>
                <a:lnTo>
                  <a:pt x="139" y="381"/>
                </a:lnTo>
                <a:lnTo>
                  <a:pt x="144" y="329"/>
                </a:lnTo>
                <a:lnTo>
                  <a:pt x="152" y="280"/>
                </a:lnTo>
                <a:lnTo>
                  <a:pt x="71" y="280"/>
                </a:lnTo>
                <a:close/>
                <a:moveTo>
                  <a:pt x="780" y="241"/>
                </a:moveTo>
                <a:lnTo>
                  <a:pt x="967" y="241"/>
                </a:lnTo>
                <a:lnTo>
                  <a:pt x="967" y="944"/>
                </a:lnTo>
                <a:lnTo>
                  <a:pt x="780" y="944"/>
                </a:lnTo>
                <a:lnTo>
                  <a:pt x="780" y="241"/>
                </a:lnTo>
                <a:close/>
                <a:moveTo>
                  <a:pt x="460" y="141"/>
                </a:moveTo>
                <a:lnTo>
                  <a:pt x="477" y="169"/>
                </a:lnTo>
                <a:lnTo>
                  <a:pt x="493" y="201"/>
                </a:lnTo>
                <a:lnTo>
                  <a:pt x="506" y="237"/>
                </a:lnTo>
                <a:lnTo>
                  <a:pt x="572" y="237"/>
                </a:lnTo>
                <a:lnTo>
                  <a:pt x="548" y="207"/>
                </a:lnTo>
                <a:lnTo>
                  <a:pt x="521" y="182"/>
                </a:lnTo>
                <a:lnTo>
                  <a:pt x="491" y="160"/>
                </a:lnTo>
                <a:lnTo>
                  <a:pt x="460" y="141"/>
                </a:lnTo>
                <a:close/>
                <a:moveTo>
                  <a:pt x="212" y="141"/>
                </a:moveTo>
                <a:lnTo>
                  <a:pt x="179" y="160"/>
                </a:lnTo>
                <a:lnTo>
                  <a:pt x="149" y="182"/>
                </a:lnTo>
                <a:lnTo>
                  <a:pt x="122" y="207"/>
                </a:lnTo>
                <a:lnTo>
                  <a:pt x="98" y="237"/>
                </a:lnTo>
                <a:lnTo>
                  <a:pt x="165" y="237"/>
                </a:lnTo>
                <a:lnTo>
                  <a:pt x="179" y="201"/>
                </a:lnTo>
                <a:lnTo>
                  <a:pt x="195" y="169"/>
                </a:lnTo>
                <a:lnTo>
                  <a:pt x="212" y="141"/>
                </a:lnTo>
                <a:close/>
                <a:moveTo>
                  <a:pt x="356" y="117"/>
                </a:moveTo>
                <a:lnTo>
                  <a:pt x="356" y="237"/>
                </a:lnTo>
                <a:lnTo>
                  <a:pt x="460" y="237"/>
                </a:lnTo>
                <a:lnTo>
                  <a:pt x="444" y="201"/>
                </a:lnTo>
                <a:lnTo>
                  <a:pt x="425" y="169"/>
                </a:lnTo>
                <a:lnTo>
                  <a:pt x="404" y="146"/>
                </a:lnTo>
                <a:lnTo>
                  <a:pt x="380" y="128"/>
                </a:lnTo>
                <a:lnTo>
                  <a:pt x="356" y="117"/>
                </a:lnTo>
                <a:close/>
                <a:moveTo>
                  <a:pt x="314" y="117"/>
                </a:moveTo>
                <a:lnTo>
                  <a:pt x="290" y="128"/>
                </a:lnTo>
                <a:lnTo>
                  <a:pt x="268" y="146"/>
                </a:lnTo>
                <a:lnTo>
                  <a:pt x="247" y="169"/>
                </a:lnTo>
                <a:lnTo>
                  <a:pt x="228" y="201"/>
                </a:lnTo>
                <a:lnTo>
                  <a:pt x="212" y="237"/>
                </a:lnTo>
                <a:lnTo>
                  <a:pt x="314" y="237"/>
                </a:lnTo>
                <a:lnTo>
                  <a:pt x="314" y="117"/>
                </a:lnTo>
                <a:close/>
                <a:moveTo>
                  <a:pt x="314" y="68"/>
                </a:moveTo>
                <a:lnTo>
                  <a:pt x="356" y="68"/>
                </a:lnTo>
                <a:lnTo>
                  <a:pt x="356" y="70"/>
                </a:lnTo>
                <a:lnTo>
                  <a:pt x="404" y="76"/>
                </a:lnTo>
                <a:lnTo>
                  <a:pt x="450" y="89"/>
                </a:lnTo>
                <a:lnTo>
                  <a:pt x="493" y="108"/>
                </a:lnTo>
                <a:lnTo>
                  <a:pt x="533" y="131"/>
                </a:lnTo>
                <a:lnTo>
                  <a:pt x="569" y="161"/>
                </a:lnTo>
                <a:lnTo>
                  <a:pt x="599" y="198"/>
                </a:lnTo>
                <a:lnTo>
                  <a:pt x="626" y="237"/>
                </a:lnTo>
                <a:lnTo>
                  <a:pt x="628" y="237"/>
                </a:lnTo>
                <a:lnTo>
                  <a:pt x="634" y="248"/>
                </a:lnTo>
                <a:lnTo>
                  <a:pt x="650" y="280"/>
                </a:lnTo>
                <a:lnTo>
                  <a:pt x="648" y="280"/>
                </a:lnTo>
                <a:lnTo>
                  <a:pt x="663" y="329"/>
                </a:lnTo>
                <a:lnTo>
                  <a:pt x="671" y="381"/>
                </a:lnTo>
                <a:lnTo>
                  <a:pt x="672" y="381"/>
                </a:lnTo>
                <a:lnTo>
                  <a:pt x="672" y="424"/>
                </a:lnTo>
                <a:lnTo>
                  <a:pt x="671" y="424"/>
                </a:lnTo>
                <a:lnTo>
                  <a:pt x="663" y="476"/>
                </a:lnTo>
                <a:lnTo>
                  <a:pt x="648" y="526"/>
                </a:lnTo>
                <a:lnTo>
                  <a:pt x="650" y="526"/>
                </a:lnTo>
                <a:lnTo>
                  <a:pt x="634" y="557"/>
                </a:lnTo>
                <a:lnTo>
                  <a:pt x="628" y="568"/>
                </a:lnTo>
                <a:lnTo>
                  <a:pt x="626" y="568"/>
                </a:lnTo>
                <a:lnTo>
                  <a:pt x="599" y="609"/>
                </a:lnTo>
                <a:lnTo>
                  <a:pt x="569" y="644"/>
                </a:lnTo>
                <a:lnTo>
                  <a:pt x="533" y="674"/>
                </a:lnTo>
                <a:lnTo>
                  <a:pt x="493" y="698"/>
                </a:lnTo>
                <a:lnTo>
                  <a:pt x="450" y="717"/>
                </a:lnTo>
                <a:lnTo>
                  <a:pt x="404" y="730"/>
                </a:lnTo>
                <a:lnTo>
                  <a:pt x="356" y="736"/>
                </a:lnTo>
                <a:lnTo>
                  <a:pt x="356" y="738"/>
                </a:lnTo>
                <a:lnTo>
                  <a:pt x="314" y="738"/>
                </a:lnTo>
                <a:lnTo>
                  <a:pt x="314" y="736"/>
                </a:lnTo>
                <a:lnTo>
                  <a:pt x="266" y="730"/>
                </a:lnTo>
                <a:lnTo>
                  <a:pt x="222" y="717"/>
                </a:lnTo>
                <a:lnTo>
                  <a:pt x="179" y="698"/>
                </a:lnTo>
                <a:lnTo>
                  <a:pt x="139" y="674"/>
                </a:lnTo>
                <a:lnTo>
                  <a:pt x="103" y="644"/>
                </a:lnTo>
                <a:lnTo>
                  <a:pt x="71" y="609"/>
                </a:lnTo>
                <a:lnTo>
                  <a:pt x="44" y="568"/>
                </a:lnTo>
                <a:lnTo>
                  <a:pt x="38" y="557"/>
                </a:lnTo>
                <a:lnTo>
                  <a:pt x="20" y="526"/>
                </a:lnTo>
                <a:lnTo>
                  <a:pt x="23" y="526"/>
                </a:lnTo>
                <a:lnTo>
                  <a:pt x="8" y="476"/>
                </a:lnTo>
                <a:lnTo>
                  <a:pt x="1" y="424"/>
                </a:lnTo>
                <a:lnTo>
                  <a:pt x="0" y="424"/>
                </a:lnTo>
                <a:lnTo>
                  <a:pt x="0" y="381"/>
                </a:lnTo>
                <a:lnTo>
                  <a:pt x="1" y="381"/>
                </a:lnTo>
                <a:lnTo>
                  <a:pt x="8" y="329"/>
                </a:lnTo>
                <a:lnTo>
                  <a:pt x="23" y="280"/>
                </a:lnTo>
                <a:lnTo>
                  <a:pt x="20" y="280"/>
                </a:lnTo>
                <a:lnTo>
                  <a:pt x="38" y="248"/>
                </a:lnTo>
                <a:lnTo>
                  <a:pt x="44" y="237"/>
                </a:lnTo>
                <a:lnTo>
                  <a:pt x="71" y="198"/>
                </a:lnTo>
                <a:lnTo>
                  <a:pt x="103" y="161"/>
                </a:lnTo>
                <a:lnTo>
                  <a:pt x="139" y="131"/>
                </a:lnTo>
                <a:lnTo>
                  <a:pt x="179" y="108"/>
                </a:lnTo>
                <a:lnTo>
                  <a:pt x="222" y="89"/>
                </a:lnTo>
                <a:lnTo>
                  <a:pt x="266" y="76"/>
                </a:lnTo>
                <a:lnTo>
                  <a:pt x="314" y="70"/>
                </a:lnTo>
                <a:lnTo>
                  <a:pt x="314" y="68"/>
                </a:lnTo>
                <a:close/>
                <a:moveTo>
                  <a:pt x="1045" y="0"/>
                </a:moveTo>
                <a:lnTo>
                  <a:pt x="1232" y="0"/>
                </a:lnTo>
                <a:lnTo>
                  <a:pt x="1232" y="944"/>
                </a:lnTo>
                <a:lnTo>
                  <a:pt x="1045" y="944"/>
                </a:lnTo>
                <a:lnTo>
                  <a:pt x="10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69388" y="2214563"/>
            <a:ext cx="555625" cy="552450"/>
          </a:xfrm>
          <a:custGeom>
            <a:avLst/>
            <a:gdLst>
              <a:gd name="T0" fmla="*/ 173667369 w 1021"/>
              <a:gd name="T1" fmla="*/ 194493876 h 1018"/>
              <a:gd name="T2" fmla="*/ 173371870 w 1021"/>
              <a:gd name="T3" fmla="*/ 276587511 h 1018"/>
              <a:gd name="T4" fmla="*/ 174257823 w 1021"/>
              <a:gd name="T5" fmla="*/ 277470455 h 1018"/>
              <a:gd name="T6" fmla="*/ 242484328 w 1021"/>
              <a:gd name="T7" fmla="*/ 277176321 h 1018"/>
              <a:gd name="T8" fmla="*/ 243074781 w 1021"/>
              <a:gd name="T9" fmla="*/ 195082685 h 1018"/>
              <a:gd name="T10" fmla="*/ 242188829 w 1021"/>
              <a:gd name="T11" fmla="*/ 194493876 h 1018"/>
              <a:gd name="T12" fmla="*/ 80630929 w 1021"/>
              <a:gd name="T13" fmla="*/ 194493876 h 1018"/>
              <a:gd name="T14" fmla="*/ 79154523 w 1021"/>
              <a:gd name="T15" fmla="*/ 195082685 h 1018"/>
              <a:gd name="T16" fmla="*/ 71179862 w 1021"/>
              <a:gd name="T17" fmla="*/ 203321137 h 1018"/>
              <a:gd name="T18" fmla="*/ 71179862 w 1021"/>
              <a:gd name="T19" fmla="*/ 229214653 h 1018"/>
              <a:gd name="T20" fmla="*/ 71179862 w 1021"/>
              <a:gd name="T21" fmla="*/ 230097596 h 1018"/>
              <a:gd name="T22" fmla="*/ 79744976 w 1021"/>
              <a:gd name="T23" fmla="*/ 238041914 h 1018"/>
              <a:gd name="T24" fmla="*/ 123752544 w 1021"/>
              <a:gd name="T25" fmla="*/ 238041914 h 1018"/>
              <a:gd name="T26" fmla="*/ 124638497 w 1021"/>
              <a:gd name="T27" fmla="*/ 238041914 h 1018"/>
              <a:gd name="T28" fmla="*/ 132908656 w 1021"/>
              <a:gd name="T29" fmla="*/ 229508786 h 1018"/>
              <a:gd name="T30" fmla="*/ 132908656 w 1021"/>
              <a:gd name="T31" fmla="*/ 203909946 h 1018"/>
              <a:gd name="T32" fmla="*/ 132613157 w 1021"/>
              <a:gd name="T33" fmla="*/ 202438736 h 1018"/>
              <a:gd name="T34" fmla="*/ 124048043 w 1021"/>
              <a:gd name="T35" fmla="*/ 194493876 h 1018"/>
              <a:gd name="T36" fmla="*/ 80630929 w 1021"/>
              <a:gd name="T37" fmla="*/ 194493876 h 1018"/>
              <a:gd name="T38" fmla="*/ 263158911 w 1021"/>
              <a:gd name="T39" fmla="*/ 146238616 h 1018"/>
              <a:gd name="T40" fmla="*/ 263749365 w 1021"/>
              <a:gd name="T41" fmla="*/ 146532750 h 1018"/>
              <a:gd name="T42" fmla="*/ 263749365 w 1021"/>
              <a:gd name="T43" fmla="*/ 299538607 h 1018"/>
              <a:gd name="T44" fmla="*/ 37805356 w 1021"/>
              <a:gd name="T45" fmla="*/ 299538607 h 1018"/>
              <a:gd name="T46" fmla="*/ 37509857 w 1021"/>
              <a:gd name="T47" fmla="*/ 298950340 h 1018"/>
              <a:gd name="T48" fmla="*/ 37509857 w 1021"/>
              <a:gd name="T49" fmla="*/ 146238616 h 1018"/>
              <a:gd name="T50" fmla="*/ 231260812 w 1021"/>
              <a:gd name="T51" fmla="*/ 0 h 1018"/>
              <a:gd name="T52" fmla="*/ 231260812 w 1021"/>
              <a:gd name="T53" fmla="*/ 66498591 h 1018"/>
              <a:gd name="T54" fmla="*/ 232737762 w 1021"/>
              <a:gd name="T55" fmla="*/ 68852744 h 1018"/>
              <a:gd name="T56" fmla="*/ 301554721 w 1021"/>
              <a:gd name="T57" fmla="*/ 124758731 h 1018"/>
              <a:gd name="T58" fmla="*/ 301259222 w 1021"/>
              <a:gd name="T59" fmla="*/ 125052864 h 1018"/>
              <a:gd name="T60" fmla="*/ 885952 w 1021"/>
              <a:gd name="T61" fmla="*/ 125052864 h 1018"/>
              <a:gd name="T62" fmla="*/ 0 w 1021"/>
              <a:gd name="T63" fmla="*/ 125052864 h 1018"/>
              <a:gd name="T64" fmla="*/ 295499 w 1021"/>
              <a:gd name="T65" fmla="*/ 124170464 h 1018"/>
              <a:gd name="T66" fmla="*/ 141769270 w 1021"/>
              <a:gd name="T67" fmla="*/ 9121394 h 1018"/>
              <a:gd name="T68" fmla="*/ 144722626 w 1021"/>
              <a:gd name="T69" fmla="*/ 8238994 h 1018"/>
              <a:gd name="T70" fmla="*/ 157718047 w 1021"/>
              <a:gd name="T71" fmla="*/ 8827261 h 1018"/>
              <a:gd name="T72" fmla="*/ 160080950 w 1021"/>
              <a:gd name="T73" fmla="*/ 9710204 h 1018"/>
              <a:gd name="T74" fmla="*/ 199953710 w 1021"/>
              <a:gd name="T75" fmla="*/ 41782152 h 1018"/>
              <a:gd name="T76" fmla="*/ 201430116 w 1021"/>
              <a:gd name="T77" fmla="*/ 40899751 h 1018"/>
              <a:gd name="T78" fmla="*/ 231260812 w 1021"/>
              <a:gd name="T79" fmla="*/ 0 h 101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021" h="1018">
                <a:moveTo>
                  <a:pt x="590" y="661"/>
                </a:moveTo>
                <a:lnTo>
                  <a:pt x="588" y="661"/>
                </a:lnTo>
                <a:lnTo>
                  <a:pt x="587" y="663"/>
                </a:lnTo>
                <a:lnTo>
                  <a:pt x="587" y="940"/>
                </a:lnTo>
                <a:lnTo>
                  <a:pt x="588" y="942"/>
                </a:lnTo>
                <a:lnTo>
                  <a:pt x="590" y="943"/>
                </a:lnTo>
                <a:lnTo>
                  <a:pt x="820" y="943"/>
                </a:lnTo>
                <a:lnTo>
                  <a:pt x="821" y="942"/>
                </a:lnTo>
                <a:lnTo>
                  <a:pt x="823" y="940"/>
                </a:lnTo>
                <a:lnTo>
                  <a:pt x="823" y="663"/>
                </a:lnTo>
                <a:lnTo>
                  <a:pt x="821" y="661"/>
                </a:lnTo>
                <a:lnTo>
                  <a:pt x="820" y="661"/>
                </a:lnTo>
                <a:lnTo>
                  <a:pt x="590" y="661"/>
                </a:lnTo>
                <a:close/>
                <a:moveTo>
                  <a:pt x="273" y="661"/>
                </a:moveTo>
                <a:lnTo>
                  <a:pt x="270" y="661"/>
                </a:lnTo>
                <a:lnTo>
                  <a:pt x="268" y="663"/>
                </a:lnTo>
                <a:lnTo>
                  <a:pt x="241" y="688"/>
                </a:lnTo>
                <a:lnTo>
                  <a:pt x="241" y="691"/>
                </a:lnTo>
                <a:lnTo>
                  <a:pt x="241" y="693"/>
                </a:lnTo>
                <a:lnTo>
                  <a:pt x="241" y="779"/>
                </a:lnTo>
                <a:lnTo>
                  <a:pt x="241" y="780"/>
                </a:lnTo>
                <a:lnTo>
                  <a:pt x="241" y="782"/>
                </a:lnTo>
                <a:lnTo>
                  <a:pt x="268" y="809"/>
                </a:lnTo>
                <a:lnTo>
                  <a:pt x="270" y="809"/>
                </a:lnTo>
                <a:lnTo>
                  <a:pt x="273" y="809"/>
                </a:lnTo>
                <a:lnTo>
                  <a:pt x="419" y="809"/>
                </a:lnTo>
                <a:lnTo>
                  <a:pt x="420" y="809"/>
                </a:lnTo>
                <a:lnTo>
                  <a:pt x="422" y="809"/>
                </a:lnTo>
                <a:lnTo>
                  <a:pt x="449" y="782"/>
                </a:lnTo>
                <a:lnTo>
                  <a:pt x="450" y="780"/>
                </a:lnTo>
                <a:lnTo>
                  <a:pt x="450" y="779"/>
                </a:lnTo>
                <a:lnTo>
                  <a:pt x="450" y="693"/>
                </a:lnTo>
                <a:lnTo>
                  <a:pt x="450" y="691"/>
                </a:lnTo>
                <a:lnTo>
                  <a:pt x="449" y="688"/>
                </a:lnTo>
                <a:lnTo>
                  <a:pt x="422" y="663"/>
                </a:lnTo>
                <a:lnTo>
                  <a:pt x="420" y="661"/>
                </a:lnTo>
                <a:lnTo>
                  <a:pt x="419" y="661"/>
                </a:lnTo>
                <a:lnTo>
                  <a:pt x="273" y="661"/>
                </a:lnTo>
                <a:close/>
                <a:moveTo>
                  <a:pt x="128" y="497"/>
                </a:moveTo>
                <a:lnTo>
                  <a:pt x="891" y="497"/>
                </a:lnTo>
                <a:lnTo>
                  <a:pt x="893" y="497"/>
                </a:lnTo>
                <a:lnTo>
                  <a:pt x="893" y="498"/>
                </a:lnTo>
                <a:lnTo>
                  <a:pt x="893" y="1016"/>
                </a:lnTo>
                <a:lnTo>
                  <a:pt x="893" y="1018"/>
                </a:lnTo>
                <a:lnTo>
                  <a:pt x="891" y="1018"/>
                </a:lnTo>
                <a:lnTo>
                  <a:pt x="128" y="1018"/>
                </a:lnTo>
                <a:lnTo>
                  <a:pt x="127" y="1018"/>
                </a:lnTo>
                <a:lnTo>
                  <a:pt x="127" y="1016"/>
                </a:lnTo>
                <a:lnTo>
                  <a:pt x="127" y="498"/>
                </a:lnTo>
                <a:lnTo>
                  <a:pt x="127" y="497"/>
                </a:lnTo>
                <a:lnTo>
                  <a:pt x="128" y="497"/>
                </a:lnTo>
                <a:close/>
                <a:moveTo>
                  <a:pt x="783" y="0"/>
                </a:moveTo>
                <a:lnTo>
                  <a:pt x="783" y="223"/>
                </a:lnTo>
                <a:lnTo>
                  <a:pt x="783" y="226"/>
                </a:lnTo>
                <a:lnTo>
                  <a:pt x="787" y="231"/>
                </a:lnTo>
                <a:lnTo>
                  <a:pt x="788" y="234"/>
                </a:lnTo>
                <a:lnTo>
                  <a:pt x="1020" y="422"/>
                </a:lnTo>
                <a:lnTo>
                  <a:pt x="1021" y="424"/>
                </a:lnTo>
                <a:lnTo>
                  <a:pt x="1021" y="425"/>
                </a:lnTo>
                <a:lnTo>
                  <a:pt x="1020" y="425"/>
                </a:lnTo>
                <a:lnTo>
                  <a:pt x="1018" y="425"/>
                </a:lnTo>
                <a:lnTo>
                  <a:pt x="3" y="425"/>
                </a:lnTo>
                <a:lnTo>
                  <a:pt x="0" y="425"/>
                </a:lnTo>
                <a:lnTo>
                  <a:pt x="0" y="424"/>
                </a:lnTo>
                <a:lnTo>
                  <a:pt x="1" y="422"/>
                </a:lnTo>
                <a:lnTo>
                  <a:pt x="477" y="33"/>
                </a:lnTo>
                <a:lnTo>
                  <a:pt x="480" y="31"/>
                </a:lnTo>
                <a:lnTo>
                  <a:pt x="485" y="30"/>
                </a:lnTo>
                <a:lnTo>
                  <a:pt x="490" y="28"/>
                </a:lnTo>
                <a:lnTo>
                  <a:pt x="531" y="28"/>
                </a:lnTo>
                <a:lnTo>
                  <a:pt x="534" y="30"/>
                </a:lnTo>
                <a:lnTo>
                  <a:pt x="539" y="31"/>
                </a:lnTo>
                <a:lnTo>
                  <a:pt x="542" y="33"/>
                </a:lnTo>
                <a:lnTo>
                  <a:pt x="674" y="140"/>
                </a:lnTo>
                <a:lnTo>
                  <a:pt x="677" y="142"/>
                </a:lnTo>
                <a:lnTo>
                  <a:pt x="680" y="140"/>
                </a:lnTo>
                <a:lnTo>
                  <a:pt x="682" y="139"/>
                </a:lnTo>
                <a:lnTo>
                  <a:pt x="715" y="3"/>
                </a:lnTo>
                <a:lnTo>
                  <a:pt x="7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82788" y="3259138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54488" y="3259138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54763" y="3259138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516938" y="3259138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867825" y="3543740"/>
            <a:ext cx="19913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4048217" y="3539304"/>
            <a:ext cx="19913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228609" y="3543740"/>
            <a:ext cx="19913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409002" y="3539304"/>
            <a:ext cx="19913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模板来自公众号：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ctr" defTabSz="932962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385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886325" y="2376488"/>
            <a:ext cx="2374900" cy="2374900"/>
          </a:xfrm>
          <a:prstGeom prst="diamond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341813" y="1790700"/>
            <a:ext cx="3432175" cy="3454400"/>
          </a:xfrm>
          <a:custGeom>
            <a:avLst/>
            <a:gdLst>
              <a:gd name="T0" fmla="*/ 2044558688 w 19679"/>
              <a:gd name="T1" fmla="*/ 355216379 h 19679"/>
              <a:gd name="T2" fmla="*/ 2044558688 w 19679"/>
              <a:gd name="T3" fmla="*/ 2070165274 h 19679"/>
              <a:gd name="T4" fmla="*/ 350822602 w 19679"/>
              <a:gd name="T5" fmla="*/ 2070165274 h 19679"/>
              <a:gd name="T6" fmla="*/ 350822602 w 19679"/>
              <a:gd name="T7" fmla="*/ 355216379 h 19679"/>
              <a:gd name="T8" fmla="*/ 2044558688 w 19679"/>
              <a:gd name="T9" fmla="*/ 355216379 h 19679"/>
              <a:gd name="T10" fmla="*/ 2044558688 w 19679"/>
              <a:gd name="T11" fmla="*/ 355216379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ADBACA"/>
            </a:solidFill>
            <a:prstDash val="solid"/>
            <a:beve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10800000">
            <a:off x="5813425" y="5013325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7E61E9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rot="10800000">
            <a:off x="4559300" y="4479925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4A94A8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rot="10800000">
            <a:off x="6972300" y="4498975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4A94A8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915025" y="5124450"/>
            <a:ext cx="311150" cy="258763"/>
          </a:xfrm>
          <a:custGeom>
            <a:avLst/>
            <a:gdLst>
              <a:gd name="T0" fmla="*/ 17619197 w 21600"/>
              <a:gd name="T1" fmla="*/ 8178127 h 21600"/>
              <a:gd name="T2" fmla="*/ 17837194 w 21600"/>
              <a:gd name="T3" fmla="*/ 11698346 h 21600"/>
              <a:gd name="T4" fmla="*/ 17101420 w 21600"/>
              <a:gd name="T5" fmla="*/ 12323657 h 21600"/>
              <a:gd name="T6" fmla="*/ 12852675 w 21600"/>
              <a:gd name="T7" fmla="*/ 12144512 h 21600"/>
              <a:gd name="T8" fmla="*/ 12647898 w 21600"/>
              <a:gd name="T9" fmla="*/ 8624269 h 21600"/>
              <a:gd name="T10" fmla="*/ 13376257 w 21600"/>
              <a:gd name="T11" fmla="*/ 7998958 h 21600"/>
              <a:gd name="T12" fmla="*/ 14690098 w 21600"/>
              <a:gd name="T13" fmla="*/ 6771745 h 21600"/>
              <a:gd name="T14" fmla="*/ 9474364 w 21600"/>
              <a:gd name="T15" fmla="*/ 6619400 h 21600"/>
              <a:gd name="T16" fmla="*/ 10779928 w 21600"/>
              <a:gd name="T17" fmla="*/ 7998958 h 21600"/>
              <a:gd name="T18" fmla="*/ 11515731 w 21600"/>
              <a:gd name="T19" fmla="*/ 8624269 h 21600"/>
              <a:gd name="T20" fmla="*/ 11297706 w 21600"/>
              <a:gd name="T21" fmla="*/ 12144512 h 21600"/>
              <a:gd name="T22" fmla="*/ 7054765 w 21600"/>
              <a:gd name="T23" fmla="*/ 12323657 h 21600"/>
              <a:gd name="T24" fmla="*/ 6318992 w 21600"/>
              <a:gd name="T25" fmla="*/ 11698346 h 21600"/>
              <a:gd name="T26" fmla="*/ 6535350 w 21600"/>
              <a:gd name="T27" fmla="*/ 8178127 h 21600"/>
              <a:gd name="T28" fmla="*/ 8360358 w 21600"/>
              <a:gd name="T29" fmla="*/ 7998958 h 21600"/>
              <a:gd name="T30" fmla="*/ 3349431 w 21600"/>
              <a:gd name="T31" fmla="*/ 6619400 h 21600"/>
              <a:gd name="T32" fmla="*/ 3155372 w 21600"/>
              <a:gd name="T33" fmla="*/ 7998958 h 21600"/>
              <a:gd name="T34" fmla="*/ 4999375 w 21600"/>
              <a:gd name="T35" fmla="*/ 8178127 h 21600"/>
              <a:gd name="T36" fmla="*/ 5215734 w 21600"/>
              <a:gd name="T37" fmla="*/ 11698346 h 21600"/>
              <a:gd name="T38" fmla="*/ 4460936 w 21600"/>
              <a:gd name="T39" fmla="*/ 12323657 h 21600"/>
              <a:gd name="T40" fmla="*/ 216358 w 21600"/>
              <a:gd name="T41" fmla="*/ 12144512 h 21600"/>
              <a:gd name="T42" fmla="*/ 0 w 21600"/>
              <a:gd name="T43" fmla="*/ 8624269 h 21600"/>
              <a:gd name="T44" fmla="*/ 753964 w 21600"/>
              <a:gd name="T45" fmla="*/ 7998958 h 21600"/>
              <a:gd name="T46" fmla="*/ 2041367 w 21600"/>
              <a:gd name="T47" fmla="*/ 6771745 h 21600"/>
              <a:gd name="T48" fmla="*/ 3347764 w 21600"/>
              <a:gd name="T49" fmla="*/ 5704257 h 21600"/>
              <a:gd name="T50" fmla="*/ 8358720 w 21600"/>
              <a:gd name="T51" fmla="*/ 4308146 h 21600"/>
              <a:gd name="T52" fmla="*/ 6533712 w 21600"/>
              <a:gd name="T53" fmla="*/ 4135283 h 21600"/>
              <a:gd name="T54" fmla="*/ 6317354 w 21600"/>
              <a:gd name="T55" fmla="*/ 608185 h 21600"/>
              <a:gd name="T56" fmla="*/ 7053127 w 21600"/>
              <a:gd name="T57" fmla="*/ 0 h 21600"/>
              <a:gd name="T58" fmla="*/ 11296068 w 21600"/>
              <a:gd name="T59" fmla="*/ 179145 h 21600"/>
              <a:gd name="T60" fmla="*/ 11514064 w 21600"/>
              <a:gd name="T61" fmla="*/ 3699388 h 21600"/>
              <a:gd name="T62" fmla="*/ 10778290 w 21600"/>
              <a:gd name="T63" fmla="*/ 4308146 h 21600"/>
              <a:gd name="T64" fmla="*/ 9472697 w 21600"/>
              <a:gd name="T65" fmla="*/ 5704257 h 21600"/>
              <a:gd name="T66" fmla="*/ 15403572 w 21600"/>
              <a:gd name="T67" fmla="*/ 6012911 h 21600"/>
              <a:gd name="T68" fmla="*/ 15791689 w 21600"/>
              <a:gd name="T69" fmla="*/ 7998958 h 21600"/>
              <a:gd name="T70" fmla="*/ 17101420 w 21600"/>
              <a:gd name="T71" fmla="*/ 7998958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660900" y="4598988"/>
            <a:ext cx="309563" cy="258762"/>
          </a:xfrm>
          <a:custGeom>
            <a:avLst/>
            <a:gdLst>
              <a:gd name="T0" fmla="*/ 17746100 w 21600"/>
              <a:gd name="T1" fmla="*/ 5368360 h 21579"/>
              <a:gd name="T2" fmla="*/ 17432267 w 21600"/>
              <a:gd name="T3" fmla="*/ 6114950 h 21579"/>
              <a:gd name="T4" fmla="*/ 16647641 w 21600"/>
              <a:gd name="T5" fmla="*/ 6532835 h 21579"/>
              <a:gd name="T6" fmla="*/ 16647641 w 21600"/>
              <a:gd name="T7" fmla="*/ 9495689 h 21579"/>
              <a:gd name="T8" fmla="*/ 16209753 w 21600"/>
              <a:gd name="T9" fmla="*/ 10362876 h 21579"/>
              <a:gd name="T10" fmla="*/ 15165524 w 21600"/>
              <a:gd name="T11" fmla="*/ 10723595 h 21579"/>
              <a:gd name="T12" fmla="*/ 13586440 w 21600"/>
              <a:gd name="T13" fmla="*/ 9663173 h 21579"/>
              <a:gd name="T14" fmla="*/ 11597415 w 21600"/>
              <a:gd name="T15" fmla="*/ 8720528 h 21579"/>
              <a:gd name="T16" fmla="*/ 9407088 w 21600"/>
              <a:gd name="T17" fmla="*/ 7985392 h 21579"/>
              <a:gd name="T18" fmla="*/ 7220861 w 21600"/>
              <a:gd name="T19" fmla="*/ 7584649 h 21579"/>
              <a:gd name="T20" fmla="*/ 6547161 w 21600"/>
              <a:gd name="T21" fmla="*/ 7905368 h 21579"/>
              <a:gd name="T22" fmla="*/ 6190591 w 21600"/>
              <a:gd name="T23" fmla="*/ 8406696 h 21579"/>
              <a:gd name="T24" fmla="*/ 6170870 w 21600"/>
              <a:gd name="T25" fmla="*/ 8973775 h 21579"/>
              <a:gd name="T26" fmla="*/ 6529074 w 21600"/>
              <a:gd name="T27" fmla="*/ 9495689 h 21579"/>
              <a:gd name="T28" fmla="*/ 6307250 w 21600"/>
              <a:gd name="T29" fmla="*/ 10102792 h 21579"/>
              <a:gd name="T30" fmla="*/ 6504453 w 21600"/>
              <a:gd name="T31" fmla="*/ 10636135 h 21579"/>
              <a:gd name="T32" fmla="*/ 6981781 w 21600"/>
              <a:gd name="T33" fmla="*/ 11129478 h 21579"/>
              <a:gd name="T34" fmla="*/ 7616843 w 21600"/>
              <a:gd name="T35" fmla="*/ 11599365 h 21579"/>
              <a:gd name="T36" fmla="*/ 6947270 w 21600"/>
              <a:gd name="T37" fmla="*/ 12126420 h 21579"/>
              <a:gd name="T38" fmla="*/ 5925227 w 21600"/>
              <a:gd name="T39" fmla="*/ 12331083 h 21579"/>
              <a:gd name="T40" fmla="*/ 4861278 w 21600"/>
              <a:gd name="T41" fmla="*/ 12247042 h 21579"/>
              <a:gd name="T42" fmla="*/ 4044635 w 21600"/>
              <a:gd name="T43" fmla="*/ 11896629 h 21579"/>
              <a:gd name="T44" fmla="*/ 3658484 w 21600"/>
              <a:gd name="T45" fmla="*/ 10893374 h 21579"/>
              <a:gd name="T46" fmla="*/ 3312605 w 21600"/>
              <a:gd name="T47" fmla="*/ 9846103 h 21579"/>
              <a:gd name="T48" fmla="*/ 3177860 w 21600"/>
              <a:gd name="T49" fmla="*/ 8735400 h 21579"/>
              <a:gd name="T50" fmla="*/ 3409544 w 21600"/>
              <a:gd name="T51" fmla="*/ 7519497 h 21579"/>
              <a:gd name="T52" fmla="*/ 1482116 w 21600"/>
              <a:gd name="T53" fmla="*/ 7519497 h 21579"/>
              <a:gd name="T54" fmla="*/ 438719 w 21600"/>
              <a:gd name="T55" fmla="*/ 7158778 h 21579"/>
              <a:gd name="T56" fmla="*/ 0 w 21600"/>
              <a:gd name="T57" fmla="*/ 6283008 h 21579"/>
              <a:gd name="T58" fmla="*/ 0 w 21600"/>
              <a:gd name="T59" fmla="*/ 4444006 h 21579"/>
              <a:gd name="T60" fmla="*/ 432155 w 21600"/>
              <a:gd name="T61" fmla="*/ 3569957 h 21579"/>
              <a:gd name="T62" fmla="*/ 1482116 w 21600"/>
              <a:gd name="T63" fmla="*/ 3204098 h 21579"/>
              <a:gd name="T64" fmla="*/ 6287530 w 21600"/>
              <a:gd name="T65" fmla="*/ 3204098 h 21579"/>
              <a:gd name="T66" fmla="*/ 8647113 w 21600"/>
              <a:gd name="T67" fmla="*/ 2936004 h 21579"/>
              <a:gd name="T68" fmla="*/ 11100338 w 21600"/>
              <a:gd name="T69" fmla="*/ 2214567 h 21579"/>
              <a:gd name="T70" fmla="*/ 13369546 w 21600"/>
              <a:gd name="T71" fmla="*/ 1184463 h 21579"/>
              <a:gd name="T72" fmla="*/ 15165524 w 21600"/>
              <a:gd name="T73" fmla="*/ 0 h 21579"/>
              <a:gd name="T74" fmla="*/ 16209753 w 21600"/>
              <a:gd name="T75" fmla="*/ 362416 h 21579"/>
              <a:gd name="T76" fmla="*/ 16647641 w 21600"/>
              <a:gd name="T77" fmla="*/ 1238187 h 21579"/>
              <a:gd name="T78" fmla="*/ 16647641 w 21600"/>
              <a:gd name="T79" fmla="*/ 4192481 h 21579"/>
              <a:gd name="T80" fmla="*/ 17432267 w 21600"/>
              <a:gd name="T81" fmla="*/ 4613786 h 21579"/>
              <a:gd name="T82" fmla="*/ 17746100 w 21600"/>
              <a:gd name="T83" fmla="*/ 5368360 h 21579"/>
              <a:gd name="T84" fmla="*/ 15165524 w 21600"/>
              <a:gd name="T85" fmla="*/ 1632067 h 21579"/>
              <a:gd name="T86" fmla="*/ 13566720 w 21600"/>
              <a:gd name="T87" fmla="*/ 2544993 h 21579"/>
              <a:gd name="T88" fmla="*/ 11732132 w 21600"/>
              <a:gd name="T89" fmla="*/ 3335001 h 21579"/>
              <a:gd name="T90" fmla="*/ 9758700 w 21600"/>
              <a:gd name="T91" fmla="*/ 3957549 h 21579"/>
              <a:gd name="T92" fmla="*/ 7769675 w 21600"/>
              <a:gd name="T93" fmla="*/ 4346839 h 21579"/>
              <a:gd name="T94" fmla="*/ 7769675 w 21600"/>
              <a:gd name="T95" fmla="*/ 6387060 h 21579"/>
              <a:gd name="T96" fmla="*/ 9758700 w 21600"/>
              <a:gd name="T97" fmla="*/ 6780917 h 21579"/>
              <a:gd name="T98" fmla="*/ 11732132 w 21600"/>
              <a:gd name="T99" fmla="*/ 7406884 h 21579"/>
              <a:gd name="T100" fmla="*/ 13576580 w 21600"/>
              <a:gd name="T101" fmla="*/ 8202033 h 21579"/>
              <a:gd name="T102" fmla="*/ 15165524 w 21600"/>
              <a:gd name="T103" fmla="*/ 9101259 h 21579"/>
              <a:gd name="T104" fmla="*/ 15165524 w 21600"/>
              <a:gd name="T105" fmla="*/ 1632067 h 21579"/>
              <a:gd name="T106" fmla="*/ 15165524 w 21600"/>
              <a:gd name="T107" fmla="*/ 1632067 h 2157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80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7110413" y="4633913"/>
            <a:ext cx="260350" cy="258762"/>
          </a:xfrm>
          <a:custGeom>
            <a:avLst/>
            <a:gdLst>
              <a:gd name="T0" fmla="*/ 17746100 w 21600"/>
              <a:gd name="T1" fmla="*/ 3430927 h 21600"/>
              <a:gd name="T2" fmla="*/ 16421717 w 21600"/>
              <a:gd name="T3" fmla="*/ 17746100 h 21600"/>
              <a:gd name="T4" fmla="*/ 0 w 21600"/>
              <a:gd name="T5" fmla="*/ 16420886 h 21600"/>
              <a:gd name="T6" fmla="*/ 1324383 w 21600"/>
              <a:gd name="T7" fmla="*/ 2119672 h 21600"/>
              <a:gd name="T8" fmla="*/ 1880592 w 21600"/>
              <a:gd name="T9" fmla="*/ 1266053 h 21600"/>
              <a:gd name="T10" fmla="*/ 3941103 w 21600"/>
              <a:gd name="T11" fmla="*/ 0 h 21600"/>
              <a:gd name="T12" fmla="*/ 6008207 w 21600"/>
              <a:gd name="T13" fmla="*/ 1270152 h 21600"/>
              <a:gd name="T14" fmla="*/ 6682709 w 21600"/>
              <a:gd name="T15" fmla="*/ 2119672 h 21600"/>
              <a:gd name="T16" fmla="*/ 7162531 w 21600"/>
              <a:gd name="T17" fmla="*/ 629329 h 21600"/>
              <a:gd name="T18" fmla="*/ 9876190 w 21600"/>
              <a:gd name="T19" fmla="*/ 174989 h 21600"/>
              <a:gd name="T20" fmla="*/ 11065856 w 21600"/>
              <a:gd name="T21" fmla="*/ 1973432 h 21600"/>
              <a:gd name="T22" fmla="*/ 11619600 w 21600"/>
              <a:gd name="T23" fmla="*/ 1973432 h 21600"/>
              <a:gd name="T24" fmla="*/ 12780488 w 21600"/>
              <a:gd name="T25" fmla="*/ 174989 h 21600"/>
              <a:gd name="T26" fmla="*/ 15499078 w 21600"/>
              <a:gd name="T27" fmla="*/ 629329 h 21600"/>
              <a:gd name="T28" fmla="*/ 15978871 w 21600"/>
              <a:gd name="T29" fmla="*/ 2119672 h 21600"/>
              <a:gd name="T30" fmla="*/ 1791048 w 21600"/>
              <a:gd name="T31" fmla="*/ 6546330 h 21600"/>
              <a:gd name="T32" fmla="*/ 4984530 w 21600"/>
              <a:gd name="T33" fmla="*/ 6546330 h 21600"/>
              <a:gd name="T34" fmla="*/ 1791048 w 21600"/>
              <a:gd name="T35" fmla="*/ 12695043 h 21600"/>
              <a:gd name="T36" fmla="*/ 4984530 w 21600"/>
              <a:gd name="T37" fmla="*/ 13125536 h 21600"/>
              <a:gd name="T38" fmla="*/ 4984530 w 21600"/>
              <a:gd name="T39" fmla="*/ 15957517 h 21600"/>
              <a:gd name="T40" fmla="*/ 3943568 w 21600"/>
              <a:gd name="T41" fmla="*/ 5195663 h 21600"/>
              <a:gd name="T42" fmla="*/ 3943568 w 21600"/>
              <a:gd name="T43" fmla="*/ 1325214 h 21600"/>
              <a:gd name="T44" fmla="*/ 8655339 w 21600"/>
              <a:gd name="T45" fmla="*/ 6546330 h 21600"/>
              <a:gd name="T46" fmla="*/ 8655339 w 21600"/>
              <a:gd name="T47" fmla="*/ 9402158 h 21600"/>
              <a:gd name="T48" fmla="*/ 5428981 w 21600"/>
              <a:gd name="T49" fmla="*/ 9839215 h 21600"/>
              <a:gd name="T50" fmla="*/ 8655339 w 21600"/>
              <a:gd name="T51" fmla="*/ 9839215 h 21600"/>
              <a:gd name="T52" fmla="*/ 5428981 w 21600"/>
              <a:gd name="T53" fmla="*/ 15957517 h 21600"/>
              <a:gd name="T54" fmla="*/ 8030940 w 21600"/>
              <a:gd name="T55" fmla="*/ 4554008 h 21600"/>
              <a:gd name="T56" fmla="*/ 9521283 w 21600"/>
              <a:gd name="T57" fmla="*/ 5044493 h 21600"/>
              <a:gd name="T58" fmla="*/ 9521283 w 21600"/>
              <a:gd name="T59" fmla="*/ 1481314 h 21600"/>
              <a:gd name="T60" fmla="*/ 8030940 w 21600"/>
              <a:gd name="T61" fmla="*/ 1970967 h 21600"/>
              <a:gd name="T62" fmla="*/ 9098157 w 21600"/>
              <a:gd name="T63" fmla="*/ 6546330 h 21600"/>
              <a:gd name="T64" fmla="*/ 12312189 w 21600"/>
              <a:gd name="T65" fmla="*/ 6546330 h 21600"/>
              <a:gd name="T66" fmla="*/ 9098157 w 21600"/>
              <a:gd name="T67" fmla="*/ 12695043 h 21600"/>
              <a:gd name="T68" fmla="*/ 12312189 w 21600"/>
              <a:gd name="T69" fmla="*/ 13125536 h 21600"/>
              <a:gd name="T70" fmla="*/ 12312189 w 21600"/>
              <a:gd name="T71" fmla="*/ 15957517 h 21600"/>
              <a:gd name="T72" fmla="*/ 12752542 w 21600"/>
              <a:gd name="T73" fmla="*/ 6546330 h 21600"/>
              <a:gd name="T74" fmla="*/ 15957517 w 21600"/>
              <a:gd name="T75" fmla="*/ 6546330 h 21600"/>
              <a:gd name="T76" fmla="*/ 12752542 w 21600"/>
              <a:gd name="T77" fmla="*/ 12695043 h 21600"/>
              <a:gd name="T78" fmla="*/ 15957517 w 21600"/>
              <a:gd name="T79" fmla="*/ 13125536 h 21600"/>
              <a:gd name="T80" fmla="*/ 15957517 w 21600"/>
              <a:gd name="T81" fmla="*/ 15957517 h 21600"/>
              <a:gd name="T82" fmla="*/ 13807462 w 21600"/>
              <a:gd name="T83" fmla="*/ 5195663 h 21600"/>
              <a:gd name="T84" fmla="*/ 13807462 w 21600"/>
              <a:gd name="T85" fmla="*/ 1325214 h 21600"/>
              <a:gd name="T86" fmla="*/ 12946448 w 21600"/>
              <a:gd name="T87" fmla="*/ 4554008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6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788025" y="1593850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7E61E9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7169150" y="2254250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4A94A8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071938" y="3419475"/>
            <a:ext cx="517525" cy="520700"/>
          </a:xfrm>
          <a:custGeom>
            <a:avLst/>
            <a:gdLst>
              <a:gd name="T0" fmla="*/ 46322142 w 19679"/>
              <a:gd name="T1" fmla="*/ 8070943 h 19679"/>
              <a:gd name="T2" fmla="*/ 46322142 w 19679"/>
              <a:gd name="T3" fmla="*/ 47036470 h 19679"/>
              <a:gd name="T4" fmla="*/ 7948346 w 19679"/>
              <a:gd name="T5" fmla="*/ 47036470 h 19679"/>
              <a:gd name="T6" fmla="*/ 7948346 w 19679"/>
              <a:gd name="T7" fmla="*/ 8070943 h 19679"/>
              <a:gd name="T8" fmla="*/ 46322142 w 19679"/>
              <a:gd name="T9" fmla="*/ 8070943 h 19679"/>
              <a:gd name="T10" fmla="*/ 46322142 w 19679"/>
              <a:gd name="T11" fmla="*/ 8070943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7E61E9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7531100" y="3419475"/>
            <a:ext cx="515938" cy="520700"/>
          </a:xfrm>
          <a:custGeom>
            <a:avLst/>
            <a:gdLst>
              <a:gd name="T0" fmla="*/ 46322239 w 19679"/>
              <a:gd name="T1" fmla="*/ 8070943 h 19679"/>
              <a:gd name="T2" fmla="*/ 46322239 w 19679"/>
              <a:gd name="T3" fmla="*/ 47036470 h 19679"/>
              <a:gd name="T4" fmla="*/ 7948354 w 19679"/>
              <a:gd name="T5" fmla="*/ 47036470 h 19679"/>
              <a:gd name="T6" fmla="*/ 7948354 w 19679"/>
              <a:gd name="T7" fmla="*/ 8070943 h 19679"/>
              <a:gd name="T8" fmla="*/ 46322239 w 19679"/>
              <a:gd name="T9" fmla="*/ 8070943 h 19679"/>
              <a:gd name="T10" fmla="*/ 46322239 w 19679"/>
              <a:gd name="T11" fmla="*/ 8070943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7E61E9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4502150" y="2127250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4A94A8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5892800" y="1708150"/>
            <a:ext cx="309563" cy="258763"/>
          </a:xfrm>
          <a:custGeom>
            <a:avLst/>
            <a:gdLst>
              <a:gd name="T0" fmla="*/ 17529206 w 21600"/>
              <a:gd name="T1" fmla="*/ 8178127 h 21600"/>
              <a:gd name="T2" fmla="*/ 17746100 w 21600"/>
              <a:gd name="T3" fmla="*/ 11698346 h 21600"/>
              <a:gd name="T4" fmla="*/ 17014071 w 21600"/>
              <a:gd name="T5" fmla="*/ 12323657 h 21600"/>
              <a:gd name="T6" fmla="*/ 12787052 w 21600"/>
              <a:gd name="T7" fmla="*/ 12144512 h 21600"/>
              <a:gd name="T8" fmla="*/ 12583286 w 21600"/>
              <a:gd name="T9" fmla="*/ 8624269 h 21600"/>
              <a:gd name="T10" fmla="*/ 13307920 w 21600"/>
              <a:gd name="T11" fmla="*/ 7998958 h 21600"/>
              <a:gd name="T12" fmla="*/ 14615076 w 21600"/>
              <a:gd name="T13" fmla="*/ 6771745 h 21600"/>
              <a:gd name="T14" fmla="*/ 9425977 w 21600"/>
              <a:gd name="T15" fmla="*/ 6619400 h 21600"/>
              <a:gd name="T16" fmla="*/ 10724879 w 21600"/>
              <a:gd name="T17" fmla="*/ 7998958 h 21600"/>
              <a:gd name="T18" fmla="*/ 11456908 w 21600"/>
              <a:gd name="T19" fmla="*/ 8624269 h 21600"/>
              <a:gd name="T20" fmla="*/ 11240014 w 21600"/>
              <a:gd name="T21" fmla="*/ 12144512 h 21600"/>
              <a:gd name="T22" fmla="*/ 7018756 w 21600"/>
              <a:gd name="T23" fmla="*/ 12323657 h 21600"/>
              <a:gd name="T24" fmla="*/ 6286727 w 21600"/>
              <a:gd name="T25" fmla="*/ 11698346 h 21600"/>
              <a:gd name="T26" fmla="*/ 6501988 w 21600"/>
              <a:gd name="T27" fmla="*/ 8178127 h 21600"/>
              <a:gd name="T28" fmla="*/ 8317658 w 21600"/>
              <a:gd name="T29" fmla="*/ 7998958 h 21600"/>
              <a:gd name="T30" fmla="*/ 3332326 w 21600"/>
              <a:gd name="T31" fmla="*/ 6619400 h 21600"/>
              <a:gd name="T32" fmla="*/ 3139250 w 21600"/>
              <a:gd name="T33" fmla="*/ 7998958 h 21600"/>
              <a:gd name="T34" fmla="*/ 4973838 w 21600"/>
              <a:gd name="T35" fmla="*/ 8178127 h 21600"/>
              <a:gd name="T36" fmla="*/ 5189099 w 21600"/>
              <a:gd name="T37" fmla="*/ 11698346 h 21600"/>
              <a:gd name="T38" fmla="*/ 4438180 w 21600"/>
              <a:gd name="T39" fmla="*/ 12323657 h 21600"/>
              <a:gd name="T40" fmla="*/ 215261 w 21600"/>
              <a:gd name="T41" fmla="*/ 12144512 h 21600"/>
              <a:gd name="T42" fmla="*/ 0 w 21600"/>
              <a:gd name="T43" fmla="*/ 8624269 h 21600"/>
              <a:gd name="T44" fmla="*/ 750087 w 21600"/>
              <a:gd name="T45" fmla="*/ 7998958 h 21600"/>
              <a:gd name="T46" fmla="*/ 2030931 w 21600"/>
              <a:gd name="T47" fmla="*/ 6771745 h 21600"/>
              <a:gd name="T48" fmla="*/ 3330692 w 21600"/>
              <a:gd name="T49" fmla="*/ 5704257 h 21600"/>
              <a:gd name="T50" fmla="*/ 8316024 w 21600"/>
              <a:gd name="T51" fmla="*/ 4308146 h 21600"/>
              <a:gd name="T52" fmla="*/ 6500325 w 21600"/>
              <a:gd name="T53" fmla="*/ 4135283 h 21600"/>
              <a:gd name="T54" fmla="*/ 6285065 w 21600"/>
              <a:gd name="T55" fmla="*/ 608185 h 21600"/>
              <a:gd name="T56" fmla="*/ 7017094 w 21600"/>
              <a:gd name="T57" fmla="*/ 0 h 21600"/>
              <a:gd name="T58" fmla="*/ 11238380 w 21600"/>
              <a:gd name="T59" fmla="*/ 179145 h 21600"/>
              <a:gd name="T60" fmla="*/ 11455274 w 21600"/>
              <a:gd name="T61" fmla="*/ 3699388 h 21600"/>
              <a:gd name="T62" fmla="*/ 10723245 w 21600"/>
              <a:gd name="T63" fmla="*/ 4308146 h 21600"/>
              <a:gd name="T64" fmla="*/ 9424344 w 21600"/>
              <a:gd name="T65" fmla="*/ 5704257 h 21600"/>
              <a:gd name="T66" fmla="*/ 15324920 w 21600"/>
              <a:gd name="T67" fmla="*/ 6012911 h 21600"/>
              <a:gd name="T68" fmla="*/ 15711042 w 21600"/>
              <a:gd name="T69" fmla="*/ 7998958 h 21600"/>
              <a:gd name="T70" fmla="*/ 17014071 w 21600"/>
              <a:gd name="T71" fmla="*/ 7998958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4178300" y="3533775"/>
            <a:ext cx="309563" cy="309563"/>
          </a:xfrm>
          <a:custGeom>
            <a:avLst/>
            <a:gdLst>
              <a:gd name="T0" fmla="*/ 17546461 w 21600"/>
              <a:gd name="T1" fmla="*/ 15526676 h 21600"/>
              <a:gd name="T2" fmla="*/ 17746100 w 21600"/>
              <a:gd name="T3" fmla="*/ 16051035 h 21600"/>
              <a:gd name="T4" fmla="*/ 17546461 w 21600"/>
              <a:gd name="T5" fmla="*/ 16531656 h 21600"/>
              <a:gd name="T6" fmla="*/ 17045285 w 21600"/>
              <a:gd name="T7" fmla="*/ 17127886 h 21600"/>
              <a:gd name="T8" fmla="*/ 16450467 w 21600"/>
              <a:gd name="T9" fmla="*/ 17629973 h 21600"/>
              <a:gd name="T10" fmla="*/ 15977237 w 21600"/>
              <a:gd name="T11" fmla="*/ 17837251 h 21600"/>
              <a:gd name="T12" fmla="*/ 15454707 w 21600"/>
              <a:gd name="T13" fmla="*/ 17625031 h 21600"/>
              <a:gd name="T14" fmla="*/ 11466768 w 21600"/>
              <a:gd name="T15" fmla="*/ 13628156 h 21600"/>
              <a:gd name="T16" fmla="*/ 9522085 w 21600"/>
              <a:gd name="T17" fmla="*/ 14537357 h 21600"/>
              <a:gd name="T18" fmla="*/ 7399948 w 21600"/>
              <a:gd name="T19" fmla="*/ 14856938 h 21600"/>
              <a:gd name="T20" fmla="*/ 4533485 w 21600"/>
              <a:gd name="T21" fmla="*/ 14278899 h 21600"/>
              <a:gd name="T22" fmla="*/ 2173071 w 21600"/>
              <a:gd name="T23" fmla="*/ 12679299 h 21600"/>
              <a:gd name="T24" fmla="*/ 575930 w 21600"/>
              <a:gd name="T25" fmla="*/ 10311738 h 21600"/>
              <a:gd name="T26" fmla="*/ 0 w 21600"/>
              <a:gd name="T27" fmla="*/ 7432176 h 21600"/>
              <a:gd name="T28" fmla="*/ 575930 w 21600"/>
              <a:gd name="T29" fmla="*/ 4554280 h 21600"/>
              <a:gd name="T30" fmla="*/ 2173071 w 21600"/>
              <a:gd name="T31" fmla="*/ 2185053 h 21600"/>
              <a:gd name="T32" fmla="*/ 4528555 w 21600"/>
              <a:gd name="T33" fmla="*/ 585482 h 21600"/>
              <a:gd name="T34" fmla="*/ 7399948 w 21600"/>
              <a:gd name="T35" fmla="*/ 0 h 21600"/>
              <a:gd name="T36" fmla="*/ 10259876 w 21600"/>
              <a:gd name="T37" fmla="*/ 585482 h 21600"/>
              <a:gd name="T38" fmla="*/ 12618627 w 21600"/>
              <a:gd name="T39" fmla="*/ 2185053 h 21600"/>
              <a:gd name="T40" fmla="*/ 14213304 w 21600"/>
              <a:gd name="T41" fmla="*/ 4554280 h 21600"/>
              <a:gd name="T42" fmla="*/ 14790868 w 21600"/>
              <a:gd name="T43" fmla="*/ 7432176 h 21600"/>
              <a:gd name="T44" fmla="*/ 14472935 w 21600"/>
              <a:gd name="T45" fmla="*/ 9570188 h 21600"/>
              <a:gd name="T46" fmla="*/ 13567551 w 21600"/>
              <a:gd name="T47" fmla="*/ 11517416 h 21600"/>
              <a:gd name="T48" fmla="*/ 17546461 w 21600"/>
              <a:gd name="T49" fmla="*/ 15526676 h 21600"/>
              <a:gd name="T50" fmla="*/ 2955233 w 21600"/>
              <a:gd name="T51" fmla="*/ 7432176 h 21600"/>
              <a:gd name="T52" fmla="*/ 3310140 w 21600"/>
              <a:gd name="T53" fmla="*/ 9181236 h 21600"/>
              <a:gd name="T54" fmla="*/ 4266459 w 21600"/>
              <a:gd name="T55" fmla="*/ 10587553 h 21600"/>
              <a:gd name="T56" fmla="*/ 5675456 w 21600"/>
              <a:gd name="T57" fmla="*/ 11536411 h 21600"/>
              <a:gd name="T58" fmla="*/ 7397483 w 21600"/>
              <a:gd name="T59" fmla="*/ 11886539 h 21600"/>
              <a:gd name="T60" fmla="*/ 9112947 w 21600"/>
              <a:gd name="T61" fmla="*/ 11536411 h 21600"/>
              <a:gd name="T62" fmla="*/ 10517845 w 21600"/>
              <a:gd name="T63" fmla="*/ 10587553 h 21600"/>
              <a:gd name="T64" fmla="*/ 11474163 w 21600"/>
              <a:gd name="T65" fmla="*/ 9181236 h 21600"/>
              <a:gd name="T66" fmla="*/ 11829100 w 21600"/>
              <a:gd name="T67" fmla="*/ 7432176 h 21600"/>
              <a:gd name="T68" fmla="*/ 11474163 w 21600"/>
              <a:gd name="T69" fmla="*/ 5708749 h 21600"/>
              <a:gd name="T70" fmla="*/ 10517845 w 21600"/>
              <a:gd name="T71" fmla="*/ 4288380 h 21600"/>
              <a:gd name="T72" fmla="*/ 9112947 w 21600"/>
              <a:gd name="T73" fmla="*/ 3329608 h 21600"/>
              <a:gd name="T74" fmla="*/ 7397483 w 21600"/>
              <a:gd name="T75" fmla="*/ 2977842 h 21600"/>
              <a:gd name="T76" fmla="*/ 5675456 w 21600"/>
              <a:gd name="T77" fmla="*/ 3329608 h 21600"/>
              <a:gd name="T78" fmla="*/ 4266459 w 21600"/>
              <a:gd name="T79" fmla="*/ 4288380 h 21600"/>
              <a:gd name="T80" fmla="*/ 3310140 w 21600"/>
              <a:gd name="T81" fmla="*/ 5708749 h 21600"/>
              <a:gd name="T82" fmla="*/ 2955233 w 21600"/>
              <a:gd name="T83" fmla="*/ 7432176 h 21600"/>
              <a:gd name="T84" fmla="*/ 7399948 w 21600"/>
              <a:gd name="T85" fmla="*/ 4617041 h 21600"/>
              <a:gd name="T86" fmla="*/ 7782803 w 21600"/>
              <a:gd name="T87" fmla="*/ 4778082 h 21600"/>
              <a:gd name="T88" fmla="*/ 7943030 w 21600"/>
              <a:gd name="T89" fmla="*/ 5186028 h 21600"/>
              <a:gd name="T90" fmla="*/ 7782803 w 21600"/>
              <a:gd name="T91" fmla="*/ 5570842 h 21600"/>
              <a:gd name="T92" fmla="*/ 7399948 w 21600"/>
              <a:gd name="T93" fmla="*/ 5734354 h 21600"/>
              <a:gd name="T94" fmla="*/ 6204550 w 21600"/>
              <a:gd name="T95" fmla="*/ 6224056 h 21600"/>
              <a:gd name="T96" fmla="*/ 5709966 w 21600"/>
              <a:gd name="T97" fmla="*/ 7429705 h 21600"/>
              <a:gd name="T98" fmla="*/ 5549768 w 21600"/>
              <a:gd name="T99" fmla="*/ 7817018 h 21600"/>
              <a:gd name="T100" fmla="*/ 5166913 w 21600"/>
              <a:gd name="T101" fmla="*/ 7975559 h 21600"/>
              <a:gd name="T102" fmla="*/ 4753647 w 21600"/>
              <a:gd name="T103" fmla="*/ 7817018 h 21600"/>
              <a:gd name="T104" fmla="*/ 4600844 w 21600"/>
              <a:gd name="T105" fmla="*/ 7429705 h 21600"/>
              <a:gd name="T106" fmla="*/ 4816907 w 21600"/>
              <a:gd name="T107" fmla="*/ 6347078 h 21600"/>
              <a:gd name="T108" fmla="*/ 5419952 w 21600"/>
              <a:gd name="T109" fmla="*/ 5442848 h 21600"/>
              <a:gd name="T110" fmla="*/ 6307250 w 21600"/>
              <a:gd name="T111" fmla="*/ 4836705 h 21600"/>
              <a:gd name="T112" fmla="*/ 7399948 w 21600"/>
              <a:gd name="T113" fmla="*/ 4617041 h 216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1600" h="21600">
                <a:moveTo>
                  <a:pt x="21357" y="18802"/>
                </a:moveTo>
                <a:cubicBezTo>
                  <a:pt x="21518" y="18965"/>
                  <a:pt x="21600" y="19177"/>
                  <a:pt x="21600" y="19437"/>
                </a:cubicBezTo>
                <a:cubicBezTo>
                  <a:pt x="21600" y="19581"/>
                  <a:pt x="21518" y="19776"/>
                  <a:pt x="21357" y="20019"/>
                </a:cubicBezTo>
                <a:cubicBezTo>
                  <a:pt x="21193" y="20261"/>
                  <a:pt x="20990" y="20504"/>
                  <a:pt x="20747" y="20741"/>
                </a:cubicBezTo>
                <a:cubicBezTo>
                  <a:pt x="20504" y="20979"/>
                  <a:pt x="20261" y="21185"/>
                  <a:pt x="20023" y="21349"/>
                </a:cubicBezTo>
                <a:cubicBezTo>
                  <a:pt x="19783" y="21518"/>
                  <a:pt x="19594" y="21600"/>
                  <a:pt x="19447" y="21600"/>
                </a:cubicBezTo>
                <a:cubicBezTo>
                  <a:pt x="19190" y="21600"/>
                  <a:pt x="18975" y="21515"/>
                  <a:pt x="18811" y="21343"/>
                </a:cubicBezTo>
                <a:lnTo>
                  <a:pt x="13957" y="16503"/>
                </a:lnTo>
                <a:cubicBezTo>
                  <a:pt x="13217" y="16980"/>
                  <a:pt x="12429" y="17350"/>
                  <a:pt x="11590" y="17604"/>
                </a:cubicBezTo>
                <a:cubicBezTo>
                  <a:pt x="10751" y="17864"/>
                  <a:pt x="9892" y="17991"/>
                  <a:pt x="9007" y="17991"/>
                </a:cubicBezTo>
                <a:cubicBezTo>
                  <a:pt x="7770" y="17991"/>
                  <a:pt x="6609" y="17760"/>
                  <a:pt x="5518" y="17291"/>
                </a:cubicBezTo>
                <a:cubicBezTo>
                  <a:pt x="4427" y="16822"/>
                  <a:pt x="3470" y="16175"/>
                  <a:pt x="2645" y="15354"/>
                </a:cubicBezTo>
                <a:cubicBezTo>
                  <a:pt x="1817" y="14535"/>
                  <a:pt x="1173" y="13580"/>
                  <a:pt x="701" y="12487"/>
                </a:cubicBezTo>
                <a:cubicBezTo>
                  <a:pt x="232" y="11400"/>
                  <a:pt x="0" y="10237"/>
                  <a:pt x="0" y="9000"/>
                </a:cubicBezTo>
                <a:cubicBezTo>
                  <a:pt x="0" y="7769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3" y="237"/>
                  <a:pt x="12488" y="709"/>
                </a:cubicBezTo>
                <a:cubicBezTo>
                  <a:pt x="13573" y="1180"/>
                  <a:pt x="14531" y="1827"/>
                  <a:pt x="15359" y="2646"/>
                </a:cubicBezTo>
                <a:cubicBezTo>
                  <a:pt x="16184" y="3468"/>
                  <a:pt x="16831" y="4422"/>
                  <a:pt x="17300" y="5515"/>
                </a:cubicBezTo>
                <a:cubicBezTo>
                  <a:pt x="17769" y="6602"/>
                  <a:pt x="18003" y="7769"/>
                  <a:pt x="18003" y="9000"/>
                </a:cubicBezTo>
                <a:cubicBezTo>
                  <a:pt x="18003" y="9887"/>
                  <a:pt x="17873" y="10748"/>
                  <a:pt x="17616" y="11589"/>
                </a:cubicBezTo>
                <a:cubicBezTo>
                  <a:pt x="17359" y="12434"/>
                  <a:pt x="16992" y="13219"/>
                  <a:pt x="16514" y="13947"/>
                </a:cubicBezTo>
                <a:lnTo>
                  <a:pt x="21357" y="18802"/>
                </a:lnTo>
                <a:close/>
                <a:moveTo>
                  <a:pt x="3597" y="9000"/>
                </a:moveTo>
                <a:cubicBezTo>
                  <a:pt x="3597" y="9759"/>
                  <a:pt x="3741" y="10465"/>
                  <a:pt x="4029" y="11118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1"/>
                  <a:pt x="6253" y="13685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40" y="14252"/>
                  <a:pt x="11092" y="13970"/>
                </a:cubicBezTo>
                <a:cubicBezTo>
                  <a:pt x="11745" y="13685"/>
                  <a:pt x="12319" y="13301"/>
                  <a:pt x="12802" y="12821"/>
                </a:cubicBezTo>
                <a:cubicBezTo>
                  <a:pt x="13291" y="12338"/>
                  <a:pt x="13678" y="11770"/>
                  <a:pt x="13966" y="11118"/>
                </a:cubicBezTo>
                <a:cubicBezTo>
                  <a:pt x="14254" y="10465"/>
                  <a:pt x="14398" y="9759"/>
                  <a:pt x="14398" y="9000"/>
                </a:cubicBezTo>
                <a:cubicBezTo>
                  <a:pt x="14398" y="8260"/>
                  <a:pt x="14254" y="7565"/>
                  <a:pt x="13966" y="6913"/>
                </a:cubicBezTo>
                <a:cubicBezTo>
                  <a:pt x="13675" y="6258"/>
                  <a:pt x="13291" y="5684"/>
                  <a:pt x="12802" y="5193"/>
                </a:cubicBezTo>
                <a:cubicBezTo>
                  <a:pt x="12316" y="4704"/>
                  <a:pt x="11745" y="4317"/>
                  <a:pt x="11092" y="4032"/>
                </a:cubicBezTo>
                <a:cubicBezTo>
                  <a:pt x="10440" y="3750"/>
                  <a:pt x="9742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4"/>
                  <a:pt x="5193" y="5193"/>
                </a:cubicBezTo>
                <a:cubicBezTo>
                  <a:pt x="4707" y="5684"/>
                  <a:pt x="4317" y="6258"/>
                  <a:pt x="4029" y="6913"/>
                </a:cubicBezTo>
                <a:cubicBezTo>
                  <a:pt x="3741" y="7565"/>
                  <a:pt x="3597" y="8257"/>
                  <a:pt x="3597" y="9000"/>
                </a:cubicBezTo>
                <a:moveTo>
                  <a:pt x="9007" y="5591"/>
                </a:moveTo>
                <a:cubicBezTo>
                  <a:pt x="9185" y="5591"/>
                  <a:pt x="9344" y="5656"/>
                  <a:pt x="9473" y="5786"/>
                </a:cubicBezTo>
                <a:cubicBezTo>
                  <a:pt x="9603" y="5919"/>
                  <a:pt x="9668" y="6082"/>
                  <a:pt x="9668" y="6280"/>
                </a:cubicBezTo>
                <a:cubicBezTo>
                  <a:pt x="9668" y="6461"/>
                  <a:pt x="9603" y="6616"/>
                  <a:pt x="9473" y="6746"/>
                </a:cubicBezTo>
                <a:cubicBezTo>
                  <a:pt x="9344" y="6879"/>
                  <a:pt x="9185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5"/>
                  <a:pt x="6950" y="8423"/>
                  <a:pt x="6950" y="8997"/>
                </a:cubicBezTo>
                <a:cubicBezTo>
                  <a:pt x="6950" y="9180"/>
                  <a:pt x="6885" y="9333"/>
                  <a:pt x="6755" y="9466"/>
                </a:cubicBezTo>
                <a:cubicBezTo>
                  <a:pt x="6623" y="9596"/>
                  <a:pt x="6467" y="9658"/>
                  <a:pt x="6289" y="9658"/>
                </a:cubicBezTo>
                <a:cubicBezTo>
                  <a:pt x="6080" y="9658"/>
                  <a:pt x="5914" y="9596"/>
                  <a:pt x="5786" y="9466"/>
                </a:cubicBezTo>
                <a:cubicBezTo>
                  <a:pt x="5659" y="9333"/>
                  <a:pt x="5600" y="9180"/>
                  <a:pt x="5600" y="8997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8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7"/>
                </a:cubicBezTo>
                <a:cubicBezTo>
                  <a:pt x="8086" y="5681"/>
                  <a:pt x="8530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7273925" y="2395538"/>
            <a:ext cx="309563" cy="258762"/>
          </a:xfrm>
          <a:custGeom>
            <a:avLst/>
            <a:gdLst>
              <a:gd name="T0" fmla="*/ 17837251 w 21600"/>
              <a:gd name="T1" fmla="*/ 5368360 h 21579"/>
              <a:gd name="T2" fmla="*/ 17521808 w 21600"/>
              <a:gd name="T3" fmla="*/ 6114950 h 21579"/>
              <a:gd name="T4" fmla="*/ 16733158 w 21600"/>
              <a:gd name="T5" fmla="*/ 6532835 h 21579"/>
              <a:gd name="T6" fmla="*/ 16733158 w 21600"/>
              <a:gd name="T7" fmla="*/ 9495689 h 21579"/>
              <a:gd name="T8" fmla="*/ 16292998 w 21600"/>
              <a:gd name="T9" fmla="*/ 10362876 h 21579"/>
              <a:gd name="T10" fmla="*/ 15243418 w 21600"/>
              <a:gd name="T11" fmla="*/ 10723595 h 21579"/>
              <a:gd name="T12" fmla="*/ 13656232 w 21600"/>
              <a:gd name="T13" fmla="*/ 9663173 h 21579"/>
              <a:gd name="T14" fmla="*/ 11656961 w 21600"/>
              <a:gd name="T15" fmla="*/ 8720528 h 21579"/>
              <a:gd name="T16" fmla="*/ 9455384 w 21600"/>
              <a:gd name="T17" fmla="*/ 7985392 h 21579"/>
              <a:gd name="T18" fmla="*/ 7257945 w 21600"/>
              <a:gd name="T19" fmla="*/ 7584649 h 21579"/>
              <a:gd name="T20" fmla="*/ 6580793 w 21600"/>
              <a:gd name="T21" fmla="*/ 7905368 h 21579"/>
              <a:gd name="T22" fmla="*/ 6222389 w 21600"/>
              <a:gd name="T23" fmla="*/ 8406696 h 21579"/>
              <a:gd name="T24" fmla="*/ 6202561 w 21600"/>
              <a:gd name="T25" fmla="*/ 8973775 h 21579"/>
              <a:gd name="T26" fmla="*/ 6562632 w 21600"/>
              <a:gd name="T27" fmla="*/ 9495689 h 21579"/>
              <a:gd name="T28" fmla="*/ 6339664 w 21600"/>
              <a:gd name="T29" fmla="*/ 10102792 h 21579"/>
              <a:gd name="T30" fmla="*/ 6537861 w 21600"/>
              <a:gd name="T31" fmla="*/ 10636135 h 21579"/>
              <a:gd name="T32" fmla="*/ 7017649 w 21600"/>
              <a:gd name="T33" fmla="*/ 11129478 h 21579"/>
              <a:gd name="T34" fmla="*/ 7655978 w 21600"/>
              <a:gd name="T35" fmla="*/ 11599365 h 21579"/>
              <a:gd name="T36" fmla="*/ 6982964 w 21600"/>
              <a:gd name="T37" fmla="*/ 12126420 h 21579"/>
              <a:gd name="T38" fmla="*/ 5955655 w 21600"/>
              <a:gd name="T39" fmla="*/ 12331083 h 21579"/>
              <a:gd name="T40" fmla="*/ 4886247 w 21600"/>
              <a:gd name="T41" fmla="*/ 12247042 h 21579"/>
              <a:gd name="T42" fmla="*/ 4065412 w 21600"/>
              <a:gd name="T43" fmla="*/ 11896629 h 21579"/>
              <a:gd name="T44" fmla="*/ 3677293 w 21600"/>
              <a:gd name="T45" fmla="*/ 10893374 h 21579"/>
              <a:gd name="T46" fmla="*/ 3329608 w 21600"/>
              <a:gd name="T47" fmla="*/ 9846103 h 21579"/>
              <a:gd name="T48" fmla="*/ 3194201 w 21600"/>
              <a:gd name="T49" fmla="*/ 8735400 h 21579"/>
              <a:gd name="T50" fmla="*/ 3427054 w 21600"/>
              <a:gd name="T51" fmla="*/ 7519497 h 21579"/>
              <a:gd name="T52" fmla="*/ 1489740 w 21600"/>
              <a:gd name="T53" fmla="*/ 7519497 h 21579"/>
              <a:gd name="T54" fmla="*/ 440965 w 21600"/>
              <a:gd name="T55" fmla="*/ 7158778 h 21579"/>
              <a:gd name="T56" fmla="*/ 0 w 21600"/>
              <a:gd name="T57" fmla="*/ 6283008 h 21579"/>
              <a:gd name="T58" fmla="*/ 0 w 21600"/>
              <a:gd name="T59" fmla="*/ 4444006 h 21579"/>
              <a:gd name="T60" fmla="*/ 434384 w 21600"/>
              <a:gd name="T61" fmla="*/ 3569957 h 21579"/>
              <a:gd name="T62" fmla="*/ 1489740 w 21600"/>
              <a:gd name="T63" fmla="*/ 3204098 h 21579"/>
              <a:gd name="T64" fmla="*/ 6319835 w 21600"/>
              <a:gd name="T65" fmla="*/ 3204098 h 21579"/>
              <a:gd name="T66" fmla="*/ 8691534 w 21600"/>
              <a:gd name="T67" fmla="*/ 2936004 h 21579"/>
              <a:gd name="T68" fmla="*/ 11157374 w 21600"/>
              <a:gd name="T69" fmla="*/ 2214567 h 21579"/>
              <a:gd name="T70" fmla="*/ 13438235 w 21600"/>
              <a:gd name="T71" fmla="*/ 1184463 h 21579"/>
              <a:gd name="T72" fmla="*/ 15243418 w 21600"/>
              <a:gd name="T73" fmla="*/ 0 h 21579"/>
              <a:gd name="T74" fmla="*/ 16292998 w 21600"/>
              <a:gd name="T75" fmla="*/ 362416 h 21579"/>
              <a:gd name="T76" fmla="*/ 16733158 w 21600"/>
              <a:gd name="T77" fmla="*/ 1238187 h 21579"/>
              <a:gd name="T78" fmla="*/ 16733158 w 21600"/>
              <a:gd name="T79" fmla="*/ 4192481 h 21579"/>
              <a:gd name="T80" fmla="*/ 17521808 w 21600"/>
              <a:gd name="T81" fmla="*/ 4613786 h 21579"/>
              <a:gd name="T82" fmla="*/ 17837251 w 21600"/>
              <a:gd name="T83" fmla="*/ 5368360 h 21579"/>
              <a:gd name="T84" fmla="*/ 15243418 w 21600"/>
              <a:gd name="T85" fmla="*/ 1632067 h 21579"/>
              <a:gd name="T86" fmla="*/ 13636404 w 21600"/>
              <a:gd name="T87" fmla="*/ 2544993 h 21579"/>
              <a:gd name="T88" fmla="*/ 11792398 w 21600"/>
              <a:gd name="T89" fmla="*/ 3335001 h 21579"/>
              <a:gd name="T90" fmla="*/ 9808846 w 21600"/>
              <a:gd name="T91" fmla="*/ 3957549 h 21579"/>
              <a:gd name="T92" fmla="*/ 7809575 w 21600"/>
              <a:gd name="T93" fmla="*/ 4346839 h 21579"/>
              <a:gd name="T94" fmla="*/ 7809575 w 21600"/>
              <a:gd name="T95" fmla="*/ 6387060 h 21579"/>
              <a:gd name="T96" fmla="*/ 9808846 w 21600"/>
              <a:gd name="T97" fmla="*/ 6780917 h 21579"/>
              <a:gd name="T98" fmla="*/ 11792398 w 21600"/>
              <a:gd name="T99" fmla="*/ 7406884 h 21579"/>
              <a:gd name="T100" fmla="*/ 13646318 w 21600"/>
              <a:gd name="T101" fmla="*/ 8202033 h 21579"/>
              <a:gd name="T102" fmla="*/ 15243418 w 21600"/>
              <a:gd name="T103" fmla="*/ 9101259 h 21579"/>
              <a:gd name="T104" fmla="*/ 15243418 w 21600"/>
              <a:gd name="T105" fmla="*/ 1632067 h 21579"/>
              <a:gd name="T106" fmla="*/ 15243418 w 21600"/>
              <a:gd name="T107" fmla="*/ 1632067 h 2157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79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4621213" y="2233613"/>
            <a:ext cx="277812" cy="277812"/>
          </a:xfrm>
          <a:custGeom>
            <a:avLst/>
            <a:gdLst>
              <a:gd name="T0" fmla="*/ 17746100 w 21600"/>
              <a:gd name="T1" fmla="*/ 3430927 h 21600"/>
              <a:gd name="T2" fmla="*/ 16421717 w 21600"/>
              <a:gd name="T3" fmla="*/ 17746100 h 21600"/>
              <a:gd name="T4" fmla="*/ 0 w 21600"/>
              <a:gd name="T5" fmla="*/ 16420886 h 21600"/>
              <a:gd name="T6" fmla="*/ 1324383 w 21600"/>
              <a:gd name="T7" fmla="*/ 2119672 h 21600"/>
              <a:gd name="T8" fmla="*/ 1880592 w 21600"/>
              <a:gd name="T9" fmla="*/ 1266053 h 21600"/>
              <a:gd name="T10" fmla="*/ 3941103 w 21600"/>
              <a:gd name="T11" fmla="*/ 0 h 21600"/>
              <a:gd name="T12" fmla="*/ 6008207 w 21600"/>
              <a:gd name="T13" fmla="*/ 1270152 h 21600"/>
              <a:gd name="T14" fmla="*/ 6682709 w 21600"/>
              <a:gd name="T15" fmla="*/ 2119672 h 21600"/>
              <a:gd name="T16" fmla="*/ 7162531 w 21600"/>
              <a:gd name="T17" fmla="*/ 629329 h 21600"/>
              <a:gd name="T18" fmla="*/ 9876190 w 21600"/>
              <a:gd name="T19" fmla="*/ 174989 h 21600"/>
              <a:gd name="T20" fmla="*/ 11065856 w 21600"/>
              <a:gd name="T21" fmla="*/ 1973432 h 21600"/>
              <a:gd name="T22" fmla="*/ 11619600 w 21600"/>
              <a:gd name="T23" fmla="*/ 1973432 h 21600"/>
              <a:gd name="T24" fmla="*/ 12780488 w 21600"/>
              <a:gd name="T25" fmla="*/ 174989 h 21600"/>
              <a:gd name="T26" fmla="*/ 15499078 w 21600"/>
              <a:gd name="T27" fmla="*/ 629329 h 21600"/>
              <a:gd name="T28" fmla="*/ 15978871 w 21600"/>
              <a:gd name="T29" fmla="*/ 2119672 h 21600"/>
              <a:gd name="T30" fmla="*/ 1791048 w 21600"/>
              <a:gd name="T31" fmla="*/ 6546330 h 21600"/>
              <a:gd name="T32" fmla="*/ 4984530 w 21600"/>
              <a:gd name="T33" fmla="*/ 6546330 h 21600"/>
              <a:gd name="T34" fmla="*/ 1791048 w 21600"/>
              <a:gd name="T35" fmla="*/ 12695043 h 21600"/>
              <a:gd name="T36" fmla="*/ 4984530 w 21600"/>
              <a:gd name="T37" fmla="*/ 13125536 h 21600"/>
              <a:gd name="T38" fmla="*/ 4984530 w 21600"/>
              <a:gd name="T39" fmla="*/ 15957517 h 21600"/>
              <a:gd name="T40" fmla="*/ 3943568 w 21600"/>
              <a:gd name="T41" fmla="*/ 5195663 h 21600"/>
              <a:gd name="T42" fmla="*/ 3943568 w 21600"/>
              <a:gd name="T43" fmla="*/ 1325214 h 21600"/>
              <a:gd name="T44" fmla="*/ 8655339 w 21600"/>
              <a:gd name="T45" fmla="*/ 6546330 h 21600"/>
              <a:gd name="T46" fmla="*/ 8655339 w 21600"/>
              <a:gd name="T47" fmla="*/ 9402158 h 21600"/>
              <a:gd name="T48" fmla="*/ 5428981 w 21600"/>
              <a:gd name="T49" fmla="*/ 9839215 h 21600"/>
              <a:gd name="T50" fmla="*/ 8655339 w 21600"/>
              <a:gd name="T51" fmla="*/ 9839215 h 21600"/>
              <a:gd name="T52" fmla="*/ 5428981 w 21600"/>
              <a:gd name="T53" fmla="*/ 15957517 h 21600"/>
              <a:gd name="T54" fmla="*/ 8030940 w 21600"/>
              <a:gd name="T55" fmla="*/ 4554008 h 21600"/>
              <a:gd name="T56" fmla="*/ 9521283 w 21600"/>
              <a:gd name="T57" fmla="*/ 5044493 h 21600"/>
              <a:gd name="T58" fmla="*/ 9521283 w 21600"/>
              <a:gd name="T59" fmla="*/ 1481314 h 21600"/>
              <a:gd name="T60" fmla="*/ 8030940 w 21600"/>
              <a:gd name="T61" fmla="*/ 1970967 h 21600"/>
              <a:gd name="T62" fmla="*/ 9098157 w 21600"/>
              <a:gd name="T63" fmla="*/ 6546330 h 21600"/>
              <a:gd name="T64" fmla="*/ 12312189 w 21600"/>
              <a:gd name="T65" fmla="*/ 6546330 h 21600"/>
              <a:gd name="T66" fmla="*/ 9098157 w 21600"/>
              <a:gd name="T67" fmla="*/ 12695043 h 21600"/>
              <a:gd name="T68" fmla="*/ 12312189 w 21600"/>
              <a:gd name="T69" fmla="*/ 13125536 h 21600"/>
              <a:gd name="T70" fmla="*/ 12312189 w 21600"/>
              <a:gd name="T71" fmla="*/ 15957517 h 21600"/>
              <a:gd name="T72" fmla="*/ 12752542 w 21600"/>
              <a:gd name="T73" fmla="*/ 6546330 h 21600"/>
              <a:gd name="T74" fmla="*/ 15957517 w 21600"/>
              <a:gd name="T75" fmla="*/ 6546330 h 21600"/>
              <a:gd name="T76" fmla="*/ 12752542 w 21600"/>
              <a:gd name="T77" fmla="*/ 12695043 h 21600"/>
              <a:gd name="T78" fmla="*/ 15957517 w 21600"/>
              <a:gd name="T79" fmla="*/ 13125536 h 21600"/>
              <a:gd name="T80" fmla="*/ 15957517 w 21600"/>
              <a:gd name="T81" fmla="*/ 15957517 h 21600"/>
              <a:gd name="T82" fmla="*/ 13807462 w 21600"/>
              <a:gd name="T83" fmla="*/ 5195663 h 21600"/>
              <a:gd name="T84" fmla="*/ 13807462 w 21600"/>
              <a:gd name="T85" fmla="*/ 1325214 h 21600"/>
              <a:gd name="T86" fmla="*/ 12946448 w 21600"/>
              <a:gd name="T87" fmla="*/ 4554008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6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7643813" y="3540125"/>
            <a:ext cx="309562" cy="273050"/>
          </a:xfrm>
          <a:custGeom>
            <a:avLst/>
            <a:gdLst>
              <a:gd name="T0" fmla="*/ 17746100 w 21600"/>
              <a:gd name="T1" fmla="*/ 5554849 h 21600"/>
              <a:gd name="T2" fmla="*/ 8873064 w 21600"/>
              <a:gd name="T3" fmla="*/ 0 h 21600"/>
              <a:gd name="T4" fmla="*/ 0 w 21600"/>
              <a:gd name="T5" fmla="*/ 5554849 h 21600"/>
              <a:gd name="T6" fmla="*/ 4827599 w 21600"/>
              <a:gd name="T7" fmla="*/ 10531077 h 21600"/>
              <a:gd name="T8" fmla="*/ 2739972 w 21600"/>
              <a:gd name="T9" fmla="*/ 13887136 h 21600"/>
              <a:gd name="T10" fmla="*/ 9394763 w 21600"/>
              <a:gd name="T11" fmla="*/ 11109699 h 21600"/>
              <a:gd name="T12" fmla="*/ 17746100 w 21600"/>
              <a:gd name="T13" fmla="*/ 5554849 h 21600"/>
              <a:gd name="T14" fmla="*/ 17746100 w 21600"/>
              <a:gd name="T15" fmla="*/ 555484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21600" y="8640"/>
                </a:moveTo>
                <a:cubicBezTo>
                  <a:pt x="21600" y="3960"/>
                  <a:pt x="16676" y="0"/>
                  <a:pt x="10800" y="0"/>
                </a:cubicBezTo>
                <a:cubicBezTo>
                  <a:pt x="4765" y="0"/>
                  <a:pt x="0" y="3960"/>
                  <a:pt x="0" y="8640"/>
                </a:cubicBezTo>
                <a:cubicBezTo>
                  <a:pt x="0" y="12060"/>
                  <a:pt x="2382" y="14940"/>
                  <a:pt x="5876" y="16380"/>
                </a:cubicBezTo>
                <a:cubicBezTo>
                  <a:pt x="6035" y="17280"/>
                  <a:pt x="5718" y="19080"/>
                  <a:pt x="3335" y="21600"/>
                </a:cubicBezTo>
                <a:cubicBezTo>
                  <a:pt x="3335" y="21600"/>
                  <a:pt x="8576" y="19980"/>
                  <a:pt x="11435" y="17280"/>
                </a:cubicBezTo>
                <a:cubicBezTo>
                  <a:pt x="17153" y="16920"/>
                  <a:pt x="21600" y="13140"/>
                  <a:pt x="21600" y="8640"/>
                </a:cubicBezTo>
                <a:close/>
                <a:moveTo>
                  <a:pt x="21600" y="8640"/>
                </a:move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" name="Group 21出自【趣你的PPT】(微信:qunideppt)：最优质的PPT资源库出自【趣你的PPT】(微信:qunideppt)：最优质的PPT资源库"/>
          <p:cNvGrpSpPr/>
          <p:nvPr/>
        </p:nvGrpSpPr>
        <p:grpSpPr>
          <a:xfrm>
            <a:off x="5756389" y="3212782"/>
            <a:ext cx="708992" cy="591718"/>
            <a:chOff x="8147050" y="5156201"/>
            <a:chExt cx="211137" cy="176213"/>
          </a:xfrm>
          <a:solidFill>
            <a:schemeClr val="bg1"/>
          </a:solidFill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0075" y="5156201"/>
              <a:ext cx="138112" cy="149225"/>
            </a:xfrm>
            <a:custGeom>
              <a:avLst/>
              <a:gdLst>
                <a:gd name="T0" fmla="*/ 190 w 195"/>
                <a:gd name="T1" fmla="*/ 102 h 210"/>
                <a:gd name="T2" fmla="*/ 92 w 195"/>
                <a:gd name="T3" fmla="*/ 4 h 210"/>
                <a:gd name="T4" fmla="*/ 0 w 195"/>
                <a:gd name="T5" fmla="*/ 30 h 210"/>
                <a:gd name="T6" fmla="*/ 15 w 195"/>
                <a:gd name="T7" fmla="*/ 30 h 210"/>
                <a:gd name="T8" fmla="*/ 94 w 195"/>
                <a:gd name="T9" fmla="*/ 54 h 210"/>
                <a:gd name="T10" fmla="*/ 135 w 195"/>
                <a:gd name="T11" fmla="*/ 120 h 210"/>
                <a:gd name="T12" fmla="*/ 116 w 195"/>
                <a:gd name="T13" fmla="*/ 187 h 210"/>
                <a:gd name="T14" fmla="*/ 168 w 195"/>
                <a:gd name="T15" fmla="*/ 198 h 210"/>
                <a:gd name="T16" fmla="*/ 147 w 195"/>
                <a:gd name="T17" fmla="*/ 161 h 210"/>
                <a:gd name="T18" fmla="*/ 190 w 195"/>
                <a:gd name="T19" fmla="*/ 1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210">
                  <a:moveTo>
                    <a:pt x="190" y="102"/>
                  </a:moveTo>
                  <a:cubicBezTo>
                    <a:pt x="195" y="54"/>
                    <a:pt x="152" y="10"/>
                    <a:pt x="92" y="4"/>
                  </a:cubicBezTo>
                  <a:cubicBezTo>
                    <a:pt x="56" y="0"/>
                    <a:pt x="22" y="11"/>
                    <a:pt x="0" y="30"/>
                  </a:cubicBezTo>
                  <a:cubicBezTo>
                    <a:pt x="5" y="30"/>
                    <a:pt x="10" y="30"/>
                    <a:pt x="15" y="30"/>
                  </a:cubicBezTo>
                  <a:cubicBezTo>
                    <a:pt x="44" y="30"/>
                    <a:pt x="72" y="38"/>
                    <a:pt x="94" y="54"/>
                  </a:cubicBezTo>
                  <a:cubicBezTo>
                    <a:pt x="118" y="71"/>
                    <a:pt x="132" y="94"/>
                    <a:pt x="135" y="120"/>
                  </a:cubicBezTo>
                  <a:cubicBezTo>
                    <a:pt x="138" y="143"/>
                    <a:pt x="131" y="167"/>
                    <a:pt x="116" y="187"/>
                  </a:cubicBezTo>
                  <a:cubicBezTo>
                    <a:pt x="147" y="210"/>
                    <a:pt x="175" y="203"/>
                    <a:pt x="168" y="198"/>
                  </a:cubicBezTo>
                  <a:cubicBezTo>
                    <a:pt x="150" y="185"/>
                    <a:pt x="146" y="171"/>
                    <a:pt x="147" y="161"/>
                  </a:cubicBezTo>
                  <a:cubicBezTo>
                    <a:pt x="171" y="148"/>
                    <a:pt x="187" y="127"/>
                    <a:pt x="19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7050" y="5191126"/>
              <a:ext cx="160337" cy="141288"/>
            </a:xfrm>
            <a:custGeom>
              <a:avLst/>
              <a:gdLst>
                <a:gd name="T0" fmla="*/ 221 w 227"/>
                <a:gd name="T1" fmla="*/ 74 h 200"/>
                <a:gd name="T2" fmla="*/ 119 w 227"/>
                <a:gd name="T3" fmla="*/ 0 h 200"/>
                <a:gd name="T4" fmla="*/ 103 w 227"/>
                <a:gd name="T5" fmla="*/ 1 h 200"/>
                <a:gd name="T6" fmla="*/ 6 w 227"/>
                <a:gd name="T7" fmla="*/ 98 h 200"/>
                <a:gd name="T8" fmla="*/ 48 w 227"/>
                <a:gd name="T9" fmla="*/ 158 h 200"/>
                <a:gd name="T10" fmla="*/ 27 w 227"/>
                <a:gd name="T11" fmla="*/ 195 h 200"/>
                <a:gd name="T12" fmla="*/ 36 w 227"/>
                <a:gd name="T13" fmla="*/ 200 h 200"/>
                <a:gd name="T14" fmla="*/ 92 w 227"/>
                <a:gd name="T15" fmla="*/ 172 h 200"/>
                <a:gd name="T16" fmla="*/ 108 w 227"/>
                <a:gd name="T17" fmla="*/ 173 h 200"/>
                <a:gd name="T18" fmla="*/ 123 w 227"/>
                <a:gd name="T19" fmla="*/ 172 h 200"/>
                <a:gd name="T20" fmla="*/ 221 w 227"/>
                <a:gd name="T21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00">
                  <a:moveTo>
                    <a:pt x="221" y="74"/>
                  </a:moveTo>
                  <a:cubicBezTo>
                    <a:pt x="216" y="31"/>
                    <a:pt x="172" y="0"/>
                    <a:pt x="119" y="0"/>
                  </a:cubicBezTo>
                  <a:cubicBezTo>
                    <a:pt x="114" y="0"/>
                    <a:pt x="108" y="0"/>
                    <a:pt x="103" y="1"/>
                  </a:cubicBezTo>
                  <a:cubicBezTo>
                    <a:pt x="44" y="7"/>
                    <a:pt x="0" y="51"/>
                    <a:pt x="6" y="98"/>
                  </a:cubicBezTo>
                  <a:cubicBezTo>
                    <a:pt x="8" y="123"/>
                    <a:pt x="25" y="144"/>
                    <a:pt x="48" y="158"/>
                  </a:cubicBezTo>
                  <a:cubicBezTo>
                    <a:pt x="49" y="168"/>
                    <a:pt x="45" y="182"/>
                    <a:pt x="27" y="195"/>
                  </a:cubicBezTo>
                  <a:cubicBezTo>
                    <a:pt x="24" y="197"/>
                    <a:pt x="28" y="200"/>
                    <a:pt x="36" y="200"/>
                  </a:cubicBezTo>
                  <a:cubicBezTo>
                    <a:pt x="49" y="200"/>
                    <a:pt x="71" y="194"/>
                    <a:pt x="92" y="172"/>
                  </a:cubicBezTo>
                  <a:cubicBezTo>
                    <a:pt x="97" y="173"/>
                    <a:pt x="103" y="173"/>
                    <a:pt x="108" y="173"/>
                  </a:cubicBezTo>
                  <a:cubicBezTo>
                    <a:pt x="113" y="173"/>
                    <a:pt x="118" y="173"/>
                    <a:pt x="123" y="172"/>
                  </a:cubicBezTo>
                  <a:cubicBezTo>
                    <a:pt x="183" y="165"/>
                    <a:pt x="227" y="122"/>
                    <a:pt x="22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31188" y="2066891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31188" y="3326606"/>
            <a:ext cx="1952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31188" y="4453732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30400" y="2066891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30400" y="3326606"/>
            <a:ext cx="19542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 dirty="0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31988" y="4453732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18171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181717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7E6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4A9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A94A8"/>
              </a:solidFill>
            </a:endParaRPr>
          </a:p>
        </p:txBody>
      </p:sp>
      <p:sp>
        <p:nvSpPr>
          <p:cNvPr id="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488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242774" y="2311797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218299" y="4792051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218299" y="3676650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573239" y="2311797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548764" y="4792051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548764" y="3676650"/>
            <a:ext cx="2333999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4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2147</Words>
  <Application>Microsoft Office PowerPoint</Application>
  <PresentationFormat>宽屏</PresentationFormat>
  <Paragraphs>242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FontAwesome</vt:lpstr>
      <vt:lpstr>Gill Sans</vt:lpstr>
      <vt:lpstr>Helvetica Neue</vt:lpstr>
      <vt:lpstr>Open Sans</vt:lpstr>
      <vt:lpstr>Open Sans Light</vt:lpstr>
      <vt:lpstr>等线</vt:lpstr>
      <vt:lpstr>等线 Light</vt:lpstr>
      <vt:lpstr>宋体</vt:lpstr>
      <vt:lpstr>微软雅黑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egette</dc:creator>
  <cp:lastModifiedBy>chentianping</cp:lastModifiedBy>
  <cp:revision>70</cp:revision>
  <dcterms:created xsi:type="dcterms:W3CDTF">2016-11-17T11:32:24Z</dcterms:created>
  <dcterms:modified xsi:type="dcterms:W3CDTF">2017-03-13T02:43:39Z</dcterms:modified>
</cp:coreProperties>
</file>